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5"/>
  </p:notesMasterIdLst>
  <p:sldIdLst>
    <p:sldId id="256" r:id="rId2"/>
    <p:sldId id="265" r:id="rId3"/>
    <p:sldId id="308" r:id="rId4"/>
    <p:sldId id="280" r:id="rId5"/>
    <p:sldId id="257" r:id="rId6"/>
    <p:sldId id="276" r:id="rId7"/>
    <p:sldId id="309" r:id="rId8"/>
    <p:sldId id="260" r:id="rId9"/>
    <p:sldId id="283" r:id="rId10"/>
    <p:sldId id="284" r:id="rId11"/>
    <p:sldId id="311" r:id="rId12"/>
    <p:sldId id="312" r:id="rId13"/>
    <p:sldId id="261" r:id="rId14"/>
  </p:sldIdLst>
  <p:sldSz cx="9144000" cy="5143500" type="screen16x9"/>
  <p:notesSz cx="6858000" cy="9144000"/>
  <p:embeddedFontLst>
    <p:embeddedFont>
      <p:font typeface="Bebas Neue" panose="020B0604020202020204" charset="0"/>
      <p:regular r:id="rId16"/>
    </p:embeddedFont>
    <p:embeddedFont>
      <p:font typeface="DM Sans" panose="020B0604020202020204" charset="0"/>
      <p:regular r:id="rId17"/>
      <p:bold r:id="rId18"/>
      <p:italic r:id="rId19"/>
      <p:boldItalic r:id="rId20"/>
    </p:embeddedFont>
    <p:embeddedFont>
      <p:font typeface="Montserrat" panose="00000500000000000000" pitchFamily="2" charset="-52"/>
      <p:regular r:id="rId21"/>
      <p:bold r:id="rId22"/>
      <p:italic r:id="rId23"/>
      <p:boldItalic r:id="rId24"/>
    </p:embeddedFont>
    <p:embeddedFont>
      <p:font typeface="Montserrat ExtraBold" panose="00000900000000000000" pitchFamily="2" charset="-52"/>
      <p:bold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Condensed Light" panose="02000000000000000000" pitchFamily="2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9A40E3-1F0F-4C41-B112-82B736605661}">
  <a:tblStyle styleId="{509A40E3-1F0F-4C41-B112-82B7366056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9" autoAdjust="0"/>
    <p:restoredTop sz="94660"/>
  </p:normalViewPr>
  <p:slideViewPr>
    <p:cSldViewPr snapToGrid="0">
      <p:cViewPr>
        <p:scale>
          <a:sx n="116" d="100"/>
          <a:sy n="116" d="100"/>
        </p:scale>
        <p:origin x="590" y="-8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g20f41e19245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8" name="Google Shape;3788;g20f41e19245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08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768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6483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2" name="Google Shape;3572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2" name="Google Shape;3262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2" name="Google Shape;3262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522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" name="Google Shape;3699;g20f41e19245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0" name="Google Shape;3700;g20f41e19245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929350"/>
            <a:ext cx="5098500" cy="23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9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283650"/>
            <a:ext cx="5098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2700000">
            <a:off x="8692670" y="-1594045"/>
            <a:ext cx="1572323" cy="291214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2700230">
            <a:off x="4816174" y="1672237"/>
            <a:ext cx="3170738" cy="58726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625" y="-2544200"/>
            <a:ext cx="213305" cy="7187700"/>
            <a:chOff x="-625" y="-314400"/>
            <a:chExt cx="213305" cy="7187700"/>
          </a:xfrm>
        </p:grpSpPr>
        <p:sp>
          <p:nvSpPr>
            <p:cNvPr id="14" name="Google Shape;14;p2"/>
            <p:cNvSpPr/>
            <p:nvPr/>
          </p:nvSpPr>
          <p:spPr>
            <a:xfrm>
              <a:off x="-625" y="-314400"/>
              <a:ext cx="213300" cy="71877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 rot="-5400000">
              <a:off x="-3400430" y="3177310"/>
              <a:ext cx="7012922" cy="213299"/>
              <a:chOff x="606775" y="1831675"/>
              <a:chExt cx="3633450" cy="6080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724450" y="1831675"/>
                <a:ext cx="11195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1" y="1"/>
                    </a:moveTo>
                    <a:lnTo>
                      <a:pt x="0" y="2432"/>
                    </a:lnTo>
                    <a:lnTo>
                      <a:pt x="2054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41800" y="1831675"/>
                <a:ext cx="1122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06775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2" y="1"/>
                    </a:moveTo>
                    <a:lnTo>
                      <a:pt x="0" y="2432"/>
                    </a:lnTo>
                    <a:lnTo>
                      <a:pt x="2064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959475" y="1831675"/>
                <a:ext cx="1122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076900" y="1831675"/>
                <a:ext cx="1122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33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194550" y="1831675"/>
                <a:ext cx="1122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5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312225" y="1831675"/>
                <a:ext cx="1119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428400" y="1831675"/>
                <a:ext cx="1119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545825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310725" y="1831675"/>
                <a:ext cx="1122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5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663500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780925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33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898575" y="1831675"/>
                <a:ext cx="11222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016250" y="1831675"/>
                <a:ext cx="1119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5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132175" y="1831675"/>
                <a:ext cx="11222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34" y="1"/>
                    </a:moveTo>
                    <a:lnTo>
                      <a:pt x="1" y="2432"/>
                    </a:lnTo>
                    <a:lnTo>
                      <a:pt x="206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249850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2" y="1"/>
                    </a:moveTo>
                    <a:lnTo>
                      <a:pt x="0" y="2432"/>
                    </a:lnTo>
                    <a:lnTo>
                      <a:pt x="2064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014750" y="1831675"/>
                <a:ext cx="11222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367500" y="1831675"/>
                <a:ext cx="1119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2" y="1"/>
                    </a:moveTo>
                    <a:lnTo>
                      <a:pt x="1" y="2432"/>
                    </a:lnTo>
                    <a:lnTo>
                      <a:pt x="2055" y="2432"/>
                    </a:lnTo>
                    <a:lnTo>
                      <a:pt x="447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484925" y="1831675"/>
                <a:ext cx="11222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22" y="1"/>
                    </a:moveTo>
                    <a:lnTo>
                      <a:pt x="1" y="2432"/>
                    </a:lnTo>
                    <a:lnTo>
                      <a:pt x="206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602600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2" y="1"/>
                    </a:moveTo>
                    <a:lnTo>
                      <a:pt x="1" y="2432"/>
                    </a:lnTo>
                    <a:lnTo>
                      <a:pt x="2064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720275" y="1831675"/>
                <a:ext cx="11195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1" y="1"/>
                    </a:moveTo>
                    <a:lnTo>
                      <a:pt x="0" y="2432"/>
                    </a:lnTo>
                    <a:lnTo>
                      <a:pt x="2054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836150" y="1831675"/>
                <a:ext cx="11225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2432" extrusionOk="0">
                    <a:moveTo>
                      <a:pt x="2433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953800" y="1831675"/>
                <a:ext cx="1122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718775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2" y="1"/>
                    </a:moveTo>
                    <a:lnTo>
                      <a:pt x="1" y="2432"/>
                    </a:lnTo>
                    <a:lnTo>
                      <a:pt x="205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3071475" y="1831675"/>
                <a:ext cx="11202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1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3188900" y="1831675"/>
                <a:ext cx="1122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7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3306575" y="1831675"/>
                <a:ext cx="11225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3424225" y="1831675"/>
                <a:ext cx="1119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3540175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3657825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3422750" y="1831675"/>
                <a:ext cx="11195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775500" y="1831675"/>
                <a:ext cx="11195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892925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4010575" y="1831675"/>
                <a:ext cx="11222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128000" y="1831675"/>
                <a:ext cx="11222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34" y="1"/>
                    </a:moveTo>
                    <a:lnTo>
                      <a:pt x="1" y="2432"/>
                    </a:lnTo>
                    <a:lnTo>
                      <a:pt x="206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27"/>
          <p:cNvSpPr/>
          <p:nvPr/>
        </p:nvSpPr>
        <p:spPr>
          <a:xfrm rot="3600314">
            <a:off x="-1512187" y="141369"/>
            <a:ext cx="1962310" cy="363486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grpSp>
        <p:nvGrpSpPr>
          <p:cNvPr id="1248" name="Google Shape;1248;p27"/>
          <p:cNvGrpSpPr/>
          <p:nvPr/>
        </p:nvGrpSpPr>
        <p:grpSpPr>
          <a:xfrm>
            <a:off x="8930692" y="3450675"/>
            <a:ext cx="213299" cy="2210400"/>
            <a:chOff x="8934517" y="2599900"/>
            <a:chExt cx="213299" cy="2210400"/>
          </a:xfrm>
        </p:grpSpPr>
        <p:sp>
          <p:nvSpPr>
            <p:cNvPr id="1249" name="Google Shape;1249;p27"/>
            <p:cNvSpPr/>
            <p:nvPr/>
          </p:nvSpPr>
          <p:spPr>
            <a:xfrm>
              <a:off x="8936025" y="2599900"/>
              <a:ext cx="210300" cy="2210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0" name="Google Shape;1250;p27"/>
            <p:cNvGrpSpPr/>
            <p:nvPr/>
          </p:nvGrpSpPr>
          <p:grpSpPr>
            <a:xfrm>
              <a:off x="8934517" y="2687445"/>
              <a:ext cx="213299" cy="2029162"/>
              <a:chOff x="8930007" y="3999295"/>
              <a:chExt cx="213299" cy="2029162"/>
            </a:xfrm>
          </p:grpSpPr>
          <p:sp>
            <p:nvSpPr>
              <p:cNvPr id="1251" name="Google Shape;1251;p27"/>
              <p:cNvSpPr/>
              <p:nvPr/>
            </p:nvSpPr>
            <p:spPr>
              <a:xfrm rot="-5400000">
                <a:off x="8928305" y="5813457"/>
                <a:ext cx="216702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7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 rot="-5400000">
                <a:off x="8928329" y="5586357"/>
                <a:ext cx="216654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 rot="-5400000">
                <a:off x="8928594" y="5359546"/>
                <a:ext cx="216123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 rot="-5400000">
                <a:off x="8928377" y="5135534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 rot="-5400000">
                <a:off x="8928377" y="4908458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 rot="-5400000">
                <a:off x="8928619" y="5362417"/>
                <a:ext cx="21607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 rot="-5400000">
                <a:off x="8928619" y="4681574"/>
                <a:ext cx="21607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 rot="-5400000">
                <a:off x="8928377" y="4454691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 rot="-5400000">
                <a:off x="8928353" y="4227591"/>
                <a:ext cx="21660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 rot="-5400000">
                <a:off x="8928353" y="4000949"/>
                <a:ext cx="21660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34" y="1"/>
                    </a:moveTo>
                    <a:lnTo>
                      <a:pt x="1" y="2432"/>
                    </a:lnTo>
                    <a:lnTo>
                      <a:pt x="206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61" name="Google Shape;1261;p27"/>
          <p:cNvGrpSpPr/>
          <p:nvPr/>
        </p:nvGrpSpPr>
        <p:grpSpPr>
          <a:xfrm>
            <a:off x="-1625800" y="-1041365"/>
            <a:ext cx="2540785" cy="3083240"/>
            <a:chOff x="-1625800" y="-1041365"/>
            <a:chExt cx="2540785" cy="3083240"/>
          </a:xfrm>
        </p:grpSpPr>
        <p:grpSp>
          <p:nvGrpSpPr>
            <p:cNvPr id="1262" name="Google Shape;1262;p27"/>
            <p:cNvGrpSpPr/>
            <p:nvPr/>
          </p:nvGrpSpPr>
          <p:grpSpPr>
            <a:xfrm>
              <a:off x="-242591" y="1924975"/>
              <a:ext cx="712234" cy="116900"/>
              <a:chOff x="-42466" y="2103625"/>
              <a:chExt cx="712234" cy="116900"/>
            </a:xfrm>
          </p:grpSpPr>
          <p:cxnSp>
            <p:nvCxnSpPr>
              <p:cNvPr id="1263" name="Google Shape;1263;p27"/>
              <p:cNvCxnSpPr/>
              <p:nvPr/>
            </p:nvCxnSpPr>
            <p:spPr>
              <a:xfrm>
                <a:off x="-42466" y="2103625"/>
                <a:ext cx="57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4" name="Google Shape;1264;p27"/>
              <p:cNvCxnSpPr/>
              <p:nvPr/>
            </p:nvCxnSpPr>
            <p:spPr>
              <a:xfrm>
                <a:off x="318167" y="2220525"/>
                <a:ext cx="351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265" name="Google Shape;1265;p27"/>
            <p:cNvSpPr/>
            <p:nvPr/>
          </p:nvSpPr>
          <p:spPr>
            <a:xfrm flipH="1">
              <a:off x="-1625800" y="1551375"/>
              <a:ext cx="2345811" cy="94100"/>
            </a:xfrm>
            <a:custGeom>
              <a:avLst/>
              <a:gdLst/>
              <a:ahLst/>
              <a:cxnLst/>
              <a:rect l="l" t="t" r="r" b="b"/>
              <a:pathLst>
                <a:path w="76498" h="1214" extrusionOk="0">
                  <a:moveTo>
                    <a:pt x="1" y="0"/>
                  </a:moveTo>
                  <a:lnTo>
                    <a:pt x="1" y="1213"/>
                  </a:lnTo>
                  <a:lnTo>
                    <a:pt x="76498" y="1213"/>
                  </a:lnTo>
                  <a:lnTo>
                    <a:pt x="76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6" name="Google Shape;1266;p27"/>
            <p:cNvGrpSpPr/>
            <p:nvPr/>
          </p:nvGrpSpPr>
          <p:grpSpPr>
            <a:xfrm>
              <a:off x="511463" y="-1041365"/>
              <a:ext cx="403522" cy="1662705"/>
              <a:chOff x="5568666" y="-3050224"/>
              <a:chExt cx="1026513" cy="4229725"/>
            </a:xfrm>
          </p:grpSpPr>
          <p:sp>
            <p:nvSpPr>
              <p:cNvPr id="1267" name="Google Shape;1267;p27"/>
              <p:cNvSpPr/>
              <p:nvPr/>
            </p:nvSpPr>
            <p:spPr>
              <a:xfrm>
                <a:off x="5911057" y="446560"/>
                <a:ext cx="341730" cy="162068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1715" extrusionOk="0">
                    <a:moveTo>
                      <a:pt x="855" y="0"/>
                    </a:moveTo>
                    <a:cubicBezTo>
                      <a:pt x="380" y="0"/>
                      <a:pt x="0" y="380"/>
                      <a:pt x="0" y="861"/>
                    </a:cubicBezTo>
                    <a:cubicBezTo>
                      <a:pt x="0" y="1335"/>
                      <a:pt x="380" y="1715"/>
                      <a:pt x="855" y="1715"/>
                    </a:cubicBezTo>
                    <a:lnTo>
                      <a:pt x="2755" y="1715"/>
                    </a:lnTo>
                    <a:cubicBezTo>
                      <a:pt x="3229" y="1715"/>
                      <a:pt x="3615" y="1335"/>
                      <a:pt x="3615" y="861"/>
                    </a:cubicBezTo>
                    <a:cubicBezTo>
                      <a:pt x="3615" y="380"/>
                      <a:pt x="3229" y="0"/>
                      <a:pt x="27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5905104" y="440606"/>
                <a:ext cx="353638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1841" extrusionOk="0">
                    <a:moveTo>
                      <a:pt x="2818" y="126"/>
                    </a:moveTo>
                    <a:cubicBezTo>
                      <a:pt x="3261" y="126"/>
                      <a:pt x="3617" y="481"/>
                      <a:pt x="3617" y="924"/>
                    </a:cubicBezTo>
                    <a:cubicBezTo>
                      <a:pt x="3617" y="1361"/>
                      <a:pt x="3261" y="1715"/>
                      <a:pt x="2818" y="1715"/>
                    </a:cubicBezTo>
                    <a:lnTo>
                      <a:pt x="918" y="1715"/>
                    </a:lnTo>
                    <a:cubicBezTo>
                      <a:pt x="481" y="1715"/>
                      <a:pt x="119" y="1361"/>
                      <a:pt x="119" y="924"/>
                    </a:cubicBezTo>
                    <a:cubicBezTo>
                      <a:pt x="119" y="481"/>
                      <a:pt x="481" y="126"/>
                      <a:pt x="918" y="126"/>
                    </a:cubicBezTo>
                    <a:close/>
                    <a:moveTo>
                      <a:pt x="918" y="0"/>
                    </a:moveTo>
                    <a:cubicBezTo>
                      <a:pt x="412" y="0"/>
                      <a:pt x="0" y="412"/>
                      <a:pt x="0" y="924"/>
                    </a:cubicBezTo>
                    <a:cubicBezTo>
                      <a:pt x="0" y="1429"/>
                      <a:pt x="412" y="1841"/>
                      <a:pt x="918" y="1841"/>
                    </a:cubicBezTo>
                    <a:lnTo>
                      <a:pt x="2818" y="1841"/>
                    </a:lnTo>
                    <a:cubicBezTo>
                      <a:pt x="3330" y="1841"/>
                      <a:pt x="3741" y="1429"/>
                      <a:pt x="3741" y="924"/>
                    </a:cubicBezTo>
                    <a:cubicBezTo>
                      <a:pt x="3741" y="412"/>
                      <a:pt x="3330" y="0"/>
                      <a:pt x="2818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5904537" y="440039"/>
                <a:ext cx="354205" cy="175109"/>
              </a:xfrm>
              <a:custGeom>
                <a:avLst/>
                <a:gdLst/>
                <a:ahLst/>
                <a:cxnLst/>
                <a:rect l="l" t="t" r="r" b="b"/>
                <a:pathLst>
                  <a:path w="3748" h="1853" extrusionOk="0">
                    <a:moveTo>
                      <a:pt x="2824" y="132"/>
                    </a:moveTo>
                    <a:cubicBezTo>
                      <a:pt x="3267" y="132"/>
                      <a:pt x="3623" y="487"/>
                      <a:pt x="3623" y="930"/>
                    </a:cubicBezTo>
                    <a:cubicBezTo>
                      <a:pt x="3623" y="1367"/>
                      <a:pt x="3267" y="1721"/>
                      <a:pt x="2824" y="1721"/>
                    </a:cubicBezTo>
                    <a:lnTo>
                      <a:pt x="924" y="1721"/>
                    </a:lnTo>
                    <a:cubicBezTo>
                      <a:pt x="487" y="1721"/>
                      <a:pt x="131" y="1367"/>
                      <a:pt x="131" y="930"/>
                    </a:cubicBezTo>
                    <a:cubicBezTo>
                      <a:pt x="131" y="487"/>
                      <a:pt x="487" y="132"/>
                      <a:pt x="924" y="132"/>
                    </a:cubicBezTo>
                    <a:close/>
                    <a:moveTo>
                      <a:pt x="924" y="0"/>
                    </a:moveTo>
                    <a:cubicBezTo>
                      <a:pt x="418" y="0"/>
                      <a:pt x="0" y="418"/>
                      <a:pt x="0" y="930"/>
                    </a:cubicBezTo>
                    <a:cubicBezTo>
                      <a:pt x="0" y="1435"/>
                      <a:pt x="418" y="1853"/>
                      <a:pt x="924" y="1853"/>
                    </a:cubicBezTo>
                    <a:lnTo>
                      <a:pt x="2824" y="1853"/>
                    </a:lnTo>
                    <a:cubicBezTo>
                      <a:pt x="3336" y="1853"/>
                      <a:pt x="3747" y="1435"/>
                      <a:pt x="3747" y="930"/>
                    </a:cubicBezTo>
                    <a:cubicBezTo>
                      <a:pt x="3747" y="418"/>
                      <a:pt x="3336" y="0"/>
                      <a:pt x="2824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5912759" y="835994"/>
                <a:ext cx="337761" cy="337743"/>
              </a:xfrm>
              <a:custGeom>
                <a:avLst/>
                <a:gdLst/>
                <a:ahLst/>
                <a:cxnLst/>
                <a:rect l="l" t="t" r="r" b="b"/>
                <a:pathLst>
                  <a:path w="3574" h="3574" extrusionOk="0">
                    <a:moveTo>
                      <a:pt x="1790" y="0"/>
                    </a:moveTo>
                    <a:cubicBezTo>
                      <a:pt x="799" y="0"/>
                      <a:pt x="0" y="799"/>
                      <a:pt x="0" y="1784"/>
                    </a:cubicBezTo>
                    <a:cubicBezTo>
                      <a:pt x="0" y="2768"/>
                      <a:pt x="799" y="3573"/>
                      <a:pt x="1790" y="3573"/>
                    </a:cubicBezTo>
                    <a:cubicBezTo>
                      <a:pt x="2774" y="3573"/>
                      <a:pt x="3574" y="2768"/>
                      <a:pt x="3574" y="1784"/>
                    </a:cubicBezTo>
                    <a:cubicBezTo>
                      <a:pt x="3574" y="799"/>
                      <a:pt x="2774" y="0"/>
                      <a:pt x="17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906899" y="829474"/>
                <a:ext cx="350141" cy="350028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704" extrusionOk="0">
                    <a:moveTo>
                      <a:pt x="1852" y="132"/>
                    </a:moveTo>
                    <a:cubicBezTo>
                      <a:pt x="2799" y="132"/>
                      <a:pt x="3573" y="906"/>
                      <a:pt x="3573" y="1853"/>
                    </a:cubicBezTo>
                    <a:cubicBezTo>
                      <a:pt x="3573" y="2806"/>
                      <a:pt x="2799" y="3574"/>
                      <a:pt x="1852" y="3574"/>
                    </a:cubicBezTo>
                    <a:cubicBezTo>
                      <a:pt x="899" y="3574"/>
                      <a:pt x="131" y="2806"/>
                      <a:pt x="131" y="1853"/>
                    </a:cubicBezTo>
                    <a:cubicBezTo>
                      <a:pt x="131" y="906"/>
                      <a:pt x="899" y="132"/>
                      <a:pt x="1852" y="132"/>
                    </a:cubicBezTo>
                    <a:close/>
                    <a:moveTo>
                      <a:pt x="1852" y="0"/>
                    </a:moveTo>
                    <a:cubicBezTo>
                      <a:pt x="830" y="0"/>
                      <a:pt x="1" y="831"/>
                      <a:pt x="1" y="1853"/>
                    </a:cubicBezTo>
                    <a:cubicBezTo>
                      <a:pt x="1" y="2875"/>
                      <a:pt x="830" y="3704"/>
                      <a:pt x="1852" y="3704"/>
                    </a:cubicBezTo>
                    <a:cubicBezTo>
                      <a:pt x="2874" y="3704"/>
                      <a:pt x="3704" y="2875"/>
                      <a:pt x="3704" y="1853"/>
                    </a:cubicBezTo>
                    <a:cubicBezTo>
                      <a:pt x="3704" y="831"/>
                      <a:pt x="2874" y="0"/>
                      <a:pt x="185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6091940" y="-3032552"/>
                <a:ext cx="95" cy="3467394"/>
              </a:xfrm>
              <a:custGeom>
                <a:avLst/>
                <a:gdLst/>
                <a:ahLst/>
                <a:cxnLst/>
                <a:rect l="l" t="t" r="r" b="b"/>
                <a:pathLst>
                  <a:path w="1" h="36692" extrusionOk="0">
                    <a:moveTo>
                      <a:pt x="0" y="36692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6085986" y="-3050224"/>
                <a:ext cx="12475" cy="3502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37067" extrusionOk="0">
                    <a:moveTo>
                      <a:pt x="63" y="0"/>
                    </a:moveTo>
                    <a:cubicBezTo>
                      <a:pt x="26" y="0"/>
                      <a:pt x="0" y="81"/>
                      <a:pt x="0" y="187"/>
                    </a:cubicBezTo>
                    <a:lnTo>
                      <a:pt x="0" y="36879"/>
                    </a:lnTo>
                    <a:cubicBezTo>
                      <a:pt x="0" y="36985"/>
                      <a:pt x="26" y="37066"/>
                      <a:pt x="63" y="37066"/>
                    </a:cubicBezTo>
                    <a:cubicBezTo>
                      <a:pt x="101" y="37066"/>
                      <a:pt x="132" y="36985"/>
                      <a:pt x="132" y="36879"/>
                    </a:cubicBezTo>
                    <a:lnTo>
                      <a:pt x="132" y="187"/>
                    </a:lnTo>
                    <a:cubicBezTo>
                      <a:pt x="132" y="81"/>
                      <a:pt x="101" y="0"/>
                      <a:pt x="63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5574620" y="510725"/>
                <a:ext cx="1014039" cy="510395"/>
              </a:xfrm>
              <a:custGeom>
                <a:avLst/>
                <a:gdLst/>
                <a:ahLst/>
                <a:cxnLst/>
                <a:rect l="l" t="t" r="r" b="b"/>
                <a:pathLst>
                  <a:path w="10730" h="5401" extrusionOk="0">
                    <a:moveTo>
                      <a:pt x="5368" y="1"/>
                    </a:moveTo>
                    <a:cubicBezTo>
                      <a:pt x="2407" y="1"/>
                      <a:pt x="0" y="2401"/>
                      <a:pt x="0" y="5363"/>
                    </a:cubicBezTo>
                    <a:cubicBezTo>
                      <a:pt x="0" y="5388"/>
                      <a:pt x="2683" y="5400"/>
                      <a:pt x="5365" y="5400"/>
                    </a:cubicBezTo>
                    <a:cubicBezTo>
                      <a:pt x="8047" y="5400"/>
                      <a:pt x="10729" y="5388"/>
                      <a:pt x="10729" y="5363"/>
                    </a:cubicBezTo>
                    <a:cubicBezTo>
                      <a:pt x="10729" y="2401"/>
                      <a:pt x="8329" y="1"/>
                      <a:pt x="5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5568666" y="504961"/>
                <a:ext cx="1025946" cy="522018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5524" extrusionOk="0">
                    <a:moveTo>
                      <a:pt x="5431" y="124"/>
                    </a:moveTo>
                    <a:cubicBezTo>
                      <a:pt x="8337" y="124"/>
                      <a:pt x="10706" y="2475"/>
                      <a:pt x="10731" y="5368"/>
                    </a:cubicBezTo>
                    <a:cubicBezTo>
                      <a:pt x="10350" y="5386"/>
                      <a:pt x="7891" y="5396"/>
                      <a:pt x="5430" y="5396"/>
                    </a:cubicBezTo>
                    <a:cubicBezTo>
                      <a:pt x="2970" y="5396"/>
                      <a:pt x="509" y="5386"/>
                      <a:pt x="125" y="5368"/>
                    </a:cubicBezTo>
                    <a:cubicBezTo>
                      <a:pt x="156" y="2475"/>
                      <a:pt x="2525" y="124"/>
                      <a:pt x="5431" y="124"/>
                    </a:cubicBezTo>
                    <a:close/>
                    <a:moveTo>
                      <a:pt x="5431" y="0"/>
                    </a:moveTo>
                    <a:cubicBezTo>
                      <a:pt x="2438" y="0"/>
                      <a:pt x="1" y="2432"/>
                      <a:pt x="1" y="5424"/>
                    </a:cubicBezTo>
                    <a:cubicBezTo>
                      <a:pt x="1" y="5505"/>
                      <a:pt x="1" y="5505"/>
                      <a:pt x="1771" y="5511"/>
                    </a:cubicBezTo>
                    <a:cubicBezTo>
                      <a:pt x="2763" y="5517"/>
                      <a:pt x="4090" y="5523"/>
                      <a:pt x="5506" y="5523"/>
                    </a:cubicBezTo>
                    <a:cubicBezTo>
                      <a:pt x="6902" y="5523"/>
                      <a:pt x="8193" y="5517"/>
                      <a:pt x="9146" y="5511"/>
                    </a:cubicBezTo>
                    <a:cubicBezTo>
                      <a:pt x="10855" y="5505"/>
                      <a:pt x="10855" y="5505"/>
                      <a:pt x="10855" y="5424"/>
                    </a:cubicBezTo>
                    <a:cubicBezTo>
                      <a:pt x="10855" y="2432"/>
                      <a:pt x="8424" y="0"/>
                      <a:pt x="543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5568666" y="504205"/>
                <a:ext cx="1026513" cy="522774"/>
              </a:xfrm>
              <a:custGeom>
                <a:avLst/>
                <a:gdLst/>
                <a:ahLst/>
                <a:cxnLst/>
                <a:rect l="l" t="t" r="r" b="b"/>
                <a:pathLst>
                  <a:path w="10862" h="5532" extrusionOk="0">
                    <a:moveTo>
                      <a:pt x="5431" y="132"/>
                    </a:moveTo>
                    <a:cubicBezTo>
                      <a:pt x="8331" y="132"/>
                      <a:pt x="10700" y="2483"/>
                      <a:pt x="10731" y="5376"/>
                    </a:cubicBezTo>
                    <a:cubicBezTo>
                      <a:pt x="10341" y="5394"/>
                      <a:pt x="7888" y="5404"/>
                      <a:pt x="5433" y="5404"/>
                    </a:cubicBezTo>
                    <a:cubicBezTo>
                      <a:pt x="2979" y="5404"/>
                      <a:pt x="524" y="5394"/>
                      <a:pt x="131" y="5376"/>
                    </a:cubicBezTo>
                    <a:cubicBezTo>
                      <a:pt x="162" y="2483"/>
                      <a:pt x="2525" y="132"/>
                      <a:pt x="5431" y="132"/>
                    </a:cubicBezTo>
                    <a:close/>
                    <a:moveTo>
                      <a:pt x="5431" y="1"/>
                    </a:moveTo>
                    <a:cubicBezTo>
                      <a:pt x="2438" y="1"/>
                      <a:pt x="1" y="2440"/>
                      <a:pt x="1" y="5432"/>
                    </a:cubicBezTo>
                    <a:cubicBezTo>
                      <a:pt x="1" y="5513"/>
                      <a:pt x="1" y="5513"/>
                      <a:pt x="1771" y="5525"/>
                    </a:cubicBezTo>
                    <a:cubicBezTo>
                      <a:pt x="2787" y="5531"/>
                      <a:pt x="4147" y="5531"/>
                      <a:pt x="5506" y="5531"/>
                    </a:cubicBezTo>
                    <a:cubicBezTo>
                      <a:pt x="6834" y="5531"/>
                      <a:pt x="8156" y="5531"/>
                      <a:pt x="9146" y="5525"/>
                    </a:cubicBezTo>
                    <a:cubicBezTo>
                      <a:pt x="10861" y="5513"/>
                      <a:pt x="10861" y="5513"/>
                      <a:pt x="10861" y="5432"/>
                    </a:cubicBezTo>
                    <a:cubicBezTo>
                      <a:pt x="10861" y="2440"/>
                      <a:pt x="8424" y="1"/>
                      <a:pt x="543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7" name="Google Shape;1277;p27"/>
            <p:cNvGrpSpPr/>
            <p:nvPr/>
          </p:nvGrpSpPr>
          <p:grpSpPr>
            <a:xfrm>
              <a:off x="493986" y="1247084"/>
              <a:ext cx="219230" cy="304288"/>
              <a:chOff x="6732775" y="2775800"/>
              <a:chExt cx="171300" cy="237725"/>
            </a:xfrm>
          </p:grpSpPr>
          <p:sp>
            <p:nvSpPr>
              <p:cNvPr id="1278" name="Google Shape;1278;p27"/>
              <p:cNvSpPr/>
              <p:nvPr/>
            </p:nvSpPr>
            <p:spPr>
              <a:xfrm>
                <a:off x="6748850" y="2818625"/>
                <a:ext cx="72525" cy="110000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4400" extrusionOk="0">
                    <a:moveTo>
                      <a:pt x="351" y="1"/>
                    </a:moveTo>
                    <a:cubicBezTo>
                      <a:pt x="321" y="1"/>
                      <a:pt x="297" y="17"/>
                      <a:pt x="280" y="51"/>
                    </a:cubicBezTo>
                    <a:cubicBezTo>
                      <a:pt x="1" y="627"/>
                      <a:pt x="1848" y="4400"/>
                      <a:pt x="1848" y="4400"/>
                    </a:cubicBezTo>
                    <a:lnTo>
                      <a:pt x="1979" y="4061"/>
                    </a:lnTo>
                    <a:lnTo>
                      <a:pt x="2901" y="4061"/>
                    </a:lnTo>
                    <a:cubicBezTo>
                      <a:pt x="2901" y="4061"/>
                      <a:pt x="836" y="1"/>
                      <a:pt x="3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27"/>
              <p:cNvSpPr/>
              <p:nvPr/>
            </p:nvSpPr>
            <p:spPr>
              <a:xfrm>
                <a:off x="6746650" y="2816425"/>
                <a:ext cx="78200" cy="11745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4698" extrusionOk="0">
                    <a:moveTo>
                      <a:pt x="446" y="170"/>
                    </a:moveTo>
                    <a:lnTo>
                      <a:pt x="446" y="170"/>
                    </a:lnTo>
                    <a:cubicBezTo>
                      <a:pt x="706" y="179"/>
                      <a:pt x="1867" y="2136"/>
                      <a:pt x="2851" y="4061"/>
                    </a:cubicBezTo>
                    <a:lnTo>
                      <a:pt x="2007" y="4061"/>
                    </a:lnTo>
                    <a:lnTo>
                      <a:pt x="1926" y="4269"/>
                    </a:lnTo>
                    <a:cubicBezTo>
                      <a:pt x="1221" y="2810"/>
                      <a:pt x="268" y="546"/>
                      <a:pt x="446" y="170"/>
                    </a:cubicBezTo>
                    <a:close/>
                    <a:moveTo>
                      <a:pt x="437" y="1"/>
                    </a:moveTo>
                    <a:cubicBezTo>
                      <a:pt x="408" y="1"/>
                      <a:pt x="339" y="10"/>
                      <a:pt x="299" y="98"/>
                    </a:cubicBezTo>
                    <a:cubicBezTo>
                      <a:pt x="1" y="694"/>
                      <a:pt x="1669" y="4130"/>
                      <a:pt x="1857" y="4528"/>
                    </a:cubicBezTo>
                    <a:lnTo>
                      <a:pt x="1948" y="4698"/>
                    </a:lnTo>
                    <a:lnTo>
                      <a:pt x="2126" y="4231"/>
                    </a:lnTo>
                    <a:lnTo>
                      <a:pt x="3127" y="4231"/>
                    </a:lnTo>
                    <a:lnTo>
                      <a:pt x="3068" y="4111"/>
                    </a:lnTo>
                    <a:cubicBezTo>
                      <a:pt x="2582" y="3149"/>
                      <a:pt x="935" y="1"/>
                      <a:pt x="437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27"/>
              <p:cNvSpPr/>
              <p:nvPr/>
            </p:nvSpPr>
            <p:spPr>
              <a:xfrm>
                <a:off x="6801750" y="2777900"/>
                <a:ext cx="35550" cy="131375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5255" extrusionOk="0">
                    <a:moveTo>
                      <a:pt x="304" y="0"/>
                    </a:moveTo>
                    <a:cubicBezTo>
                      <a:pt x="299" y="0"/>
                      <a:pt x="294" y="1"/>
                      <a:pt x="289" y="2"/>
                    </a:cubicBezTo>
                    <a:cubicBezTo>
                      <a:pt x="1" y="81"/>
                      <a:pt x="249" y="5254"/>
                      <a:pt x="249" y="5254"/>
                    </a:cubicBezTo>
                    <a:lnTo>
                      <a:pt x="1421" y="5254"/>
                    </a:lnTo>
                    <a:cubicBezTo>
                      <a:pt x="1421" y="5254"/>
                      <a:pt x="759" y="0"/>
                      <a:pt x="3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6802250" y="2775800"/>
                <a:ext cx="3747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5418" extrusionOk="0">
                    <a:moveTo>
                      <a:pt x="298" y="186"/>
                    </a:moveTo>
                    <a:cubicBezTo>
                      <a:pt x="558" y="425"/>
                      <a:pt x="1003" y="2896"/>
                      <a:pt x="1311" y="5250"/>
                    </a:cubicBezTo>
                    <a:lnTo>
                      <a:pt x="307" y="5250"/>
                    </a:lnTo>
                    <a:cubicBezTo>
                      <a:pt x="200" y="2996"/>
                      <a:pt x="169" y="532"/>
                      <a:pt x="298" y="186"/>
                    </a:cubicBezTo>
                    <a:close/>
                    <a:moveTo>
                      <a:pt x="291" y="0"/>
                    </a:moveTo>
                    <a:cubicBezTo>
                      <a:pt x="274" y="0"/>
                      <a:pt x="260" y="3"/>
                      <a:pt x="248" y="7"/>
                    </a:cubicBezTo>
                    <a:cubicBezTo>
                      <a:pt x="150" y="36"/>
                      <a:pt x="0" y="67"/>
                      <a:pt x="50" y="2748"/>
                    </a:cubicBezTo>
                    <a:cubicBezTo>
                      <a:pt x="81" y="4028"/>
                      <a:pt x="141" y="5329"/>
                      <a:pt x="141" y="5338"/>
                    </a:cubicBezTo>
                    <a:lnTo>
                      <a:pt x="141" y="5417"/>
                    </a:lnTo>
                    <a:lnTo>
                      <a:pt x="1499" y="5417"/>
                    </a:lnTo>
                    <a:lnTo>
                      <a:pt x="1489" y="5329"/>
                    </a:lnTo>
                    <a:cubicBezTo>
                      <a:pt x="1380" y="4495"/>
                      <a:pt x="844" y="343"/>
                      <a:pt x="379" y="27"/>
                    </a:cubicBezTo>
                    <a:cubicBezTo>
                      <a:pt x="348" y="7"/>
                      <a:pt x="317" y="0"/>
                      <a:pt x="29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6828800" y="2819000"/>
                <a:ext cx="56400" cy="100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4028" extrusionOk="0">
                    <a:moveTo>
                      <a:pt x="1872" y="0"/>
                    </a:moveTo>
                    <a:cubicBezTo>
                      <a:pt x="1451" y="0"/>
                      <a:pt x="1" y="3343"/>
                      <a:pt x="1" y="3343"/>
                    </a:cubicBezTo>
                    <a:lnTo>
                      <a:pt x="926" y="4027"/>
                    </a:lnTo>
                    <a:cubicBezTo>
                      <a:pt x="926" y="4027"/>
                      <a:pt x="2255" y="305"/>
                      <a:pt x="1917" y="17"/>
                    </a:cubicBezTo>
                    <a:cubicBezTo>
                      <a:pt x="1904" y="6"/>
                      <a:pt x="1888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6826075" y="2816825"/>
                <a:ext cx="60850" cy="106325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253" extrusionOk="0">
                    <a:moveTo>
                      <a:pt x="1966" y="173"/>
                    </a:moveTo>
                    <a:lnTo>
                      <a:pt x="1966" y="173"/>
                    </a:lnTo>
                    <a:cubicBezTo>
                      <a:pt x="2136" y="332"/>
                      <a:pt x="1599" y="2248"/>
                      <a:pt x="985" y="3976"/>
                    </a:cubicBezTo>
                    <a:lnTo>
                      <a:pt x="210" y="3400"/>
                    </a:lnTo>
                    <a:cubicBezTo>
                      <a:pt x="894" y="1851"/>
                      <a:pt x="1749" y="192"/>
                      <a:pt x="1966" y="173"/>
                    </a:cubicBezTo>
                    <a:close/>
                    <a:moveTo>
                      <a:pt x="1972" y="0"/>
                    </a:moveTo>
                    <a:cubicBezTo>
                      <a:pt x="1961" y="0"/>
                      <a:pt x="1949" y="1"/>
                      <a:pt x="1938" y="4"/>
                    </a:cubicBezTo>
                    <a:cubicBezTo>
                      <a:pt x="1480" y="113"/>
                      <a:pt x="270" y="2854"/>
                      <a:pt x="31" y="3400"/>
                    </a:cubicBezTo>
                    <a:lnTo>
                      <a:pt x="0" y="3459"/>
                    </a:lnTo>
                    <a:lnTo>
                      <a:pt x="1073" y="4253"/>
                    </a:lnTo>
                    <a:lnTo>
                      <a:pt x="1113" y="4145"/>
                    </a:lnTo>
                    <a:cubicBezTo>
                      <a:pt x="1430" y="3261"/>
                      <a:pt x="2433" y="342"/>
                      <a:pt x="2076" y="44"/>
                    </a:cubicBezTo>
                    <a:cubicBezTo>
                      <a:pt x="2045" y="13"/>
                      <a:pt x="2010" y="0"/>
                      <a:pt x="197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6736575" y="2859675"/>
                <a:ext cx="74150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3222" extrusionOk="0">
                    <a:moveTo>
                      <a:pt x="75" y="1"/>
                    </a:moveTo>
                    <a:cubicBezTo>
                      <a:pt x="25" y="1"/>
                      <a:pt x="0" y="22"/>
                      <a:pt x="6" y="67"/>
                    </a:cubicBezTo>
                    <a:cubicBezTo>
                      <a:pt x="56" y="504"/>
                      <a:pt x="1972" y="2748"/>
                      <a:pt x="1972" y="2748"/>
                    </a:cubicBezTo>
                    <a:cubicBezTo>
                      <a:pt x="1972" y="2748"/>
                      <a:pt x="2445" y="3221"/>
                      <a:pt x="2723" y="3221"/>
                    </a:cubicBezTo>
                    <a:cubicBezTo>
                      <a:pt x="2873" y="3221"/>
                      <a:pt x="2966" y="3083"/>
                      <a:pt x="2896" y="2658"/>
                    </a:cubicBezTo>
                    <a:cubicBezTo>
                      <a:pt x="2717" y="1565"/>
                      <a:pt x="499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6734500" y="2857550"/>
                <a:ext cx="77950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118" h="3389" extrusionOk="0">
                    <a:moveTo>
                      <a:pt x="179" y="171"/>
                    </a:moveTo>
                    <a:lnTo>
                      <a:pt x="179" y="171"/>
                    </a:lnTo>
                    <a:cubicBezTo>
                      <a:pt x="267" y="181"/>
                      <a:pt x="515" y="281"/>
                      <a:pt x="904" y="538"/>
                    </a:cubicBezTo>
                    <a:cubicBezTo>
                      <a:pt x="1788" y="1125"/>
                      <a:pt x="2791" y="2068"/>
                      <a:pt x="2898" y="2755"/>
                    </a:cubicBezTo>
                    <a:cubicBezTo>
                      <a:pt x="2958" y="3131"/>
                      <a:pt x="2879" y="3200"/>
                      <a:pt x="2851" y="3210"/>
                    </a:cubicBezTo>
                    <a:cubicBezTo>
                      <a:pt x="2837" y="3217"/>
                      <a:pt x="2821" y="3220"/>
                      <a:pt x="2802" y="3220"/>
                    </a:cubicBezTo>
                    <a:cubicBezTo>
                      <a:pt x="2641" y="3220"/>
                      <a:pt x="2312" y="2970"/>
                      <a:pt x="2124" y="2774"/>
                    </a:cubicBezTo>
                    <a:cubicBezTo>
                      <a:pt x="1380" y="1909"/>
                      <a:pt x="277" y="529"/>
                      <a:pt x="179" y="171"/>
                    </a:cubicBezTo>
                    <a:close/>
                    <a:moveTo>
                      <a:pt x="154" y="1"/>
                    </a:moveTo>
                    <a:cubicBezTo>
                      <a:pt x="145" y="1"/>
                      <a:pt x="137" y="1"/>
                      <a:pt x="129" y="2"/>
                    </a:cubicBezTo>
                    <a:cubicBezTo>
                      <a:pt x="39" y="14"/>
                      <a:pt x="1" y="83"/>
                      <a:pt x="10" y="162"/>
                    </a:cubicBezTo>
                    <a:cubicBezTo>
                      <a:pt x="60" y="619"/>
                      <a:pt x="1797" y="2655"/>
                      <a:pt x="1995" y="2883"/>
                    </a:cubicBezTo>
                    <a:lnTo>
                      <a:pt x="1995" y="2893"/>
                    </a:lnTo>
                    <a:cubicBezTo>
                      <a:pt x="2086" y="2981"/>
                      <a:pt x="2512" y="3389"/>
                      <a:pt x="2810" y="3389"/>
                    </a:cubicBezTo>
                    <a:cubicBezTo>
                      <a:pt x="2851" y="3389"/>
                      <a:pt x="2889" y="3379"/>
                      <a:pt x="2929" y="3370"/>
                    </a:cubicBezTo>
                    <a:cubicBezTo>
                      <a:pt x="3077" y="3291"/>
                      <a:pt x="3118" y="3081"/>
                      <a:pt x="3068" y="2733"/>
                    </a:cubicBezTo>
                    <a:cubicBezTo>
                      <a:pt x="2883" y="1612"/>
                      <a:pt x="646" y="1"/>
                      <a:pt x="154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6778175" y="2798875"/>
                <a:ext cx="48150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4654" extrusionOk="0">
                    <a:moveTo>
                      <a:pt x="211" y="1"/>
                    </a:moveTo>
                    <a:cubicBezTo>
                      <a:pt x="202" y="1"/>
                      <a:pt x="195" y="6"/>
                      <a:pt x="189" y="16"/>
                    </a:cubicBezTo>
                    <a:cubicBezTo>
                      <a:pt x="0" y="345"/>
                      <a:pt x="687" y="4654"/>
                      <a:pt x="687" y="4654"/>
                    </a:cubicBezTo>
                    <a:lnTo>
                      <a:pt x="1926" y="4594"/>
                    </a:lnTo>
                    <a:cubicBezTo>
                      <a:pt x="1926" y="4594"/>
                      <a:pt x="475" y="1"/>
                      <a:pt x="2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6776200" y="2796825"/>
                <a:ext cx="52875" cy="12067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4827" extrusionOk="0">
                    <a:moveTo>
                      <a:pt x="318" y="239"/>
                    </a:moveTo>
                    <a:cubicBezTo>
                      <a:pt x="575" y="665"/>
                      <a:pt x="1290" y="2701"/>
                      <a:pt x="1886" y="4597"/>
                    </a:cubicBezTo>
                    <a:lnTo>
                      <a:pt x="835" y="4648"/>
                    </a:lnTo>
                    <a:cubicBezTo>
                      <a:pt x="537" y="2770"/>
                      <a:pt x="277" y="725"/>
                      <a:pt x="318" y="239"/>
                    </a:cubicBezTo>
                    <a:close/>
                    <a:moveTo>
                      <a:pt x="299" y="1"/>
                    </a:moveTo>
                    <a:cubicBezTo>
                      <a:pt x="258" y="1"/>
                      <a:pt x="218" y="20"/>
                      <a:pt x="189" y="60"/>
                    </a:cubicBezTo>
                    <a:cubicBezTo>
                      <a:pt x="1" y="396"/>
                      <a:pt x="565" y="4030"/>
                      <a:pt x="685" y="4745"/>
                    </a:cubicBezTo>
                    <a:lnTo>
                      <a:pt x="694" y="4826"/>
                    </a:lnTo>
                    <a:lnTo>
                      <a:pt x="2114" y="4755"/>
                    </a:lnTo>
                    <a:lnTo>
                      <a:pt x="2086" y="4648"/>
                    </a:lnTo>
                    <a:cubicBezTo>
                      <a:pt x="1421" y="2541"/>
                      <a:pt x="565" y="29"/>
                      <a:pt x="299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6816425" y="2793075"/>
                <a:ext cx="39975" cy="12762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5105" extrusionOk="0">
                    <a:moveTo>
                      <a:pt x="1262" y="0"/>
                    </a:moveTo>
                    <a:cubicBezTo>
                      <a:pt x="1262" y="0"/>
                      <a:pt x="1261" y="0"/>
                      <a:pt x="1261" y="0"/>
                    </a:cubicBezTo>
                    <a:cubicBezTo>
                      <a:pt x="922" y="10"/>
                      <a:pt x="0" y="4647"/>
                      <a:pt x="0" y="4647"/>
                    </a:cubicBezTo>
                    <a:lnTo>
                      <a:pt x="973" y="5105"/>
                    </a:lnTo>
                    <a:cubicBezTo>
                      <a:pt x="973" y="5105"/>
                      <a:pt x="159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6813925" y="2791100"/>
                <a:ext cx="432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5304" extrusionOk="0">
                    <a:moveTo>
                      <a:pt x="1351" y="199"/>
                    </a:moveTo>
                    <a:cubicBezTo>
                      <a:pt x="1461" y="597"/>
                      <a:pt x="1261" y="2920"/>
                      <a:pt x="1003" y="5055"/>
                    </a:cubicBezTo>
                    <a:lnTo>
                      <a:pt x="188" y="4676"/>
                    </a:lnTo>
                    <a:cubicBezTo>
                      <a:pt x="596" y="2651"/>
                      <a:pt x="1123" y="516"/>
                      <a:pt x="1351" y="199"/>
                    </a:cubicBezTo>
                    <a:close/>
                    <a:moveTo>
                      <a:pt x="1361" y="1"/>
                    </a:moveTo>
                    <a:cubicBezTo>
                      <a:pt x="1022" y="10"/>
                      <a:pt x="436" y="2563"/>
                      <a:pt x="10" y="4707"/>
                    </a:cubicBezTo>
                    <a:lnTo>
                      <a:pt x="0" y="4776"/>
                    </a:lnTo>
                    <a:lnTo>
                      <a:pt x="1142" y="5303"/>
                    </a:lnTo>
                    <a:lnTo>
                      <a:pt x="1163" y="5193"/>
                    </a:lnTo>
                    <a:cubicBezTo>
                      <a:pt x="1301" y="4062"/>
                      <a:pt x="1728" y="337"/>
                      <a:pt x="1449" y="39"/>
                    </a:cubicBezTo>
                    <a:cubicBezTo>
                      <a:pt x="1430" y="10"/>
                      <a:pt x="1401" y="1"/>
                      <a:pt x="136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6830775" y="2860850"/>
                <a:ext cx="690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602" extrusionOk="0">
                    <a:moveTo>
                      <a:pt x="2525" y="1"/>
                    </a:moveTo>
                    <a:cubicBezTo>
                      <a:pt x="2074" y="1"/>
                      <a:pt x="1" y="1669"/>
                      <a:pt x="1" y="1669"/>
                    </a:cubicBezTo>
                    <a:lnTo>
                      <a:pt x="985" y="2601"/>
                    </a:lnTo>
                    <a:cubicBezTo>
                      <a:pt x="985" y="2601"/>
                      <a:pt x="2763" y="368"/>
                      <a:pt x="2603" y="39"/>
                    </a:cubicBezTo>
                    <a:cubicBezTo>
                      <a:pt x="2590" y="13"/>
                      <a:pt x="2564" y="1"/>
                      <a:pt x="25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6827550" y="2858750"/>
                <a:ext cx="74500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2814" extrusionOk="0">
                    <a:moveTo>
                      <a:pt x="2636" y="152"/>
                    </a:moveTo>
                    <a:cubicBezTo>
                      <a:pt x="2643" y="152"/>
                      <a:pt x="2648" y="153"/>
                      <a:pt x="2653" y="154"/>
                    </a:cubicBezTo>
                    <a:cubicBezTo>
                      <a:pt x="2732" y="343"/>
                      <a:pt x="1929" y="1534"/>
                      <a:pt x="1104" y="2557"/>
                    </a:cubicBezTo>
                    <a:lnTo>
                      <a:pt x="261" y="1763"/>
                    </a:lnTo>
                    <a:cubicBezTo>
                      <a:pt x="1263" y="962"/>
                      <a:pt x="2416" y="152"/>
                      <a:pt x="2636" y="152"/>
                    </a:cubicBezTo>
                    <a:close/>
                    <a:moveTo>
                      <a:pt x="2665" y="1"/>
                    </a:moveTo>
                    <a:cubicBezTo>
                      <a:pt x="2199" y="1"/>
                      <a:pt x="438" y="1405"/>
                      <a:pt x="82" y="1694"/>
                    </a:cubicBezTo>
                    <a:lnTo>
                      <a:pt x="1" y="1753"/>
                    </a:lnTo>
                    <a:lnTo>
                      <a:pt x="1123" y="2814"/>
                    </a:lnTo>
                    <a:lnTo>
                      <a:pt x="1183" y="2735"/>
                    </a:lnTo>
                    <a:cubicBezTo>
                      <a:pt x="1609" y="2209"/>
                      <a:pt x="2980" y="443"/>
                      <a:pt x="2811" y="85"/>
                    </a:cubicBezTo>
                    <a:cubicBezTo>
                      <a:pt x="2791" y="45"/>
                      <a:pt x="2751" y="14"/>
                      <a:pt x="2703" y="4"/>
                    </a:cubicBezTo>
                    <a:cubicBezTo>
                      <a:pt x="2692" y="2"/>
                      <a:pt x="2679" y="1"/>
                      <a:pt x="2665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6734750" y="2892150"/>
                <a:ext cx="167300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1679" extrusionOk="0">
                    <a:moveTo>
                      <a:pt x="198" y="0"/>
                    </a:moveTo>
                    <a:cubicBezTo>
                      <a:pt x="88" y="0"/>
                      <a:pt x="0" y="89"/>
                      <a:pt x="10" y="198"/>
                    </a:cubicBezTo>
                    <a:lnTo>
                      <a:pt x="169" y="1509"/>
                    </a:lnTo>
                    <a:cubicBezTo>
                      <a:pt x="179" y="1609"/>
                      <a:pt x="257" y="1678"/>
                      <a:pt x="348" y="1678"/>
                    </a:cubicBezTo>
                    <a:lnTo>
                      <a:pt x="6344" y="1678"/>
                    </a:lnTo>
                    <a:cubicBezTo>
                      <a:pt x="6444" y="1678"/>
                      <a:pt x="6523" y="1609"/>
                      <a:pt x="6534" y="1509"/>
                    </a:cubicBezTo>
                    <a:lnTo>
                      <a:pt x="6682" y="198"/>
                    </a:lnTo>
                    <a:cubicBezTo>
                      <a:pt x="6692" y="89"/>
                      <a:pt x="6613" y="0"/>
                      <a:pt x="65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6732775" y="2889875"/>
                <a:ext cx="171300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1848" extrusionOk="0">
                    <a:moveTo>
                      <a:pt x="6582" y="170"/>
                    </a:moveTo>
                    <a:cubicBezTo>
                      <a:pt x="6613" y="170"/>
                      <a:pt x="6632" y="180"/>
                      <a:pt x="6652" y="199"/>
                    </a:cubicBezTo>
                    <a:cubicBezTo>
                      <a:pt x="6673" y="230"/>
                      <a:pt x="6683" y="249"/>
                      <a:pt x="6673" y="280"/>
                    </a:cubicBezTo>
                    <a:lnTo>
                      <a:pt x="6523" y="1590"/>
                    </a:lnTo>
                    <a:cubicBezTo>
                      <a:pt x="6523" y="1640"/>
                      <a:pt x="6473" y="1679"/>
                      <a:pt x="6423" y="1679"/>
                    </a:cubicBezTo>
                    <a:lnTo>
                      <a:pt x="427" y="1679"/>
                    </a:lnTo>
                    <a:cubicBezTo>
                      <a:pt x="377" y="1679"/>
                      <a:pt x="336" y="1640"/>
                      <a:pt x="327" y="1590"/>
                    </a:cubicBezTo>
                    <a:lnTo>
                      <a:pt x="179" y="280"/>
                    </a:lnTo>
                    <a:cubicBezTo>
                      <a:pt x="179" y="249"/>
                      <a:pt x="189" y="230"/>
                      <a:pt x="198" y="199"/>
                    </a:cubicBezTo>
                    <a:cubicBezTo>
                      <a:pt x="217" y="180"/>
                      <a:pt x="248" y="170"/>
                      <a:pt x="277" y="170"/>
                    </a:cubicBezTo>
                    <a:close/>
                    <a:moveTo>
                      <a:pt x="277" y="1"/>
                    </a:moveTo>
                    <a:cubicBezTo>
                      <a:pt x="198" y="1"/>
                      <a:pt x="129" y="32"/>
                      <a:pt x="79" y="91"/>
                    </a:cubicBezTo>
                    <a:cubicBezTo>
                      <a:pt x="19" y="151"/>
                      <a:pt x="0" y="220"/>
                      <a:pt x="10" y="299"/>
                    </a:cubicBezTo>
                    <a:lnTo>
                      <a:pt x="158" y="1609"/>
                    </a:lnTo>
                    <a:cubicBezTo>
                      <a:pt x="179" y="1748"/>
                      <a:pt x="286" y="1848"/>
                      <a:pt x="427" y="1848"/>
                    </a:cubicBezTo>
                    <a:lnTo>
                      <a:pt x="6423" y="1848"/>
                    </a:lnTo>
                    <a:cubicBezTo>
                      <a:pt x="6563" y="1848"/>
                      <a:pt x="6683" y="1748"/>
                      <a:pt x="6692" y="1609"/>
                    </a:cubicBezTo>
                    <a:lnTo>
                      <a:pt x="6852" y="299"/>
                    </a:lnTo>
                    <a:cubicBezTo>
                      <a:pt x="6852" y="220"/>
                      <a:pt x="6830" y="151"/>
                      <a:pt x="6780" y="91"/>
                    </a:cubicBezTo>
                    <a:cubicBezTo>
                      <a:pt x="6733" y="32"/>
                      <a:pt x="6652" y="1"/>
                      <a:pt x="6582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6748150" y="2934100"/>
                <a:ext cx="140500" cy="77475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3099" extrusionOk="0">
                    <a:moveTo>
                      <a:pt x="0" y="0"/>
                    </a:moveTo>
                    <a:lnTo>
                      <a:pt x="486" y="3098"/>
                    </a:lnTo>
                    <a:lnTo>
                      <a:pt x="5133" y="3098"/>
                    </a:lnTo>
                    <a:lnTo>
                      <a:pt x="56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6745650" y="2931825"/>
                <a:ext cx="1455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5820" h="3268" extrusionOk="0">
                    <a:moveTo>
                      <a:pt x="5622" y="170"/>
                    </a:moveTo>
                    <a:lnTo>
                      <a:pt x="5164" y="3099"/>
                    </a:lnTo>
                    <a:lnTo>
                      <a:pt x="655" y="3099"/>
                    </a:lnTo>
                    <a:lnTo>
                      <a:pt x="200" y="170"/>
                    </a:lnTo>
                    <a:close/>
                    <a:moveTo>
                      <a:pt x="0" y="1"/>
                    </a:moveTo>
                    <a:lnTo>
                      <a:pt x="517" y="3268"/>
                    </a:lnTo>
                    <a:lnTo>
                      <a:pt x="5312" y="3268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27"/>
              <p:cNvSpPr/>
              <p:nvPr/>
            </p:nvSpPr>
            <p:spPr>
              <a:xfrm>
                <a:off x="6748150" y="2934100"/>
                <a:ext cx="1405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716" extrusionOk="0">
                    <a:moveTo>
                      <a:pt x="0" y="0"/>
                    </a:moveTo>
                    <a:lnTo>
                      <a:pt x="119" y="715"/>
                    </a:lnTo>
                    <a:lnTo>
                      <a:pt x="5510" y="715"/>
                    </a:lnTo>
                    <a:lnTo>
                      <a:pt x="56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27"/>
              <p:cNvSpPr/>
              <p:nvPr/>
            </p:nvSpPr>
            <p:spPr>
              <a:xfrm>
                <a:off x="6745650" y="2931825"/>
                <a:ext cx="145500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5820" h="895" extrusionOk="0">
                    <a:moveTo>
                      <a:pt x="5622" y="170"/>
                    </a:moveTo>
                    <a:lnTo>
                      <a:pt x="5531" y="715"/>
                    </a:lnTo>
                    <a:lnTo>
                      <a:pt x="288" y="715"/>
                    </a:lnTo>
                    <a:lnTo>
                      <a:pt x="200" y="170"/>
                    </a:lnTo>
                    <a:close/>
                    <a:moveTo>
                      <a:pt x="0" y="1"/>
                    </a:moveTo>
                    <a:lnTo>
                      <a:pt x="141" y="894"/>
                    </a:lnTo>
                    <a:lnTo>
                      <a:pt x="5681" y="894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8" name="Google Shape;1298;p27"/>
            <p:cNvGrpSpPr/>
            <p:nvPr/>
          </p:nvGrpSpPr>
          <p:grpSpPr>
            <a:xfrm>
              <a:off x="183936" y="1247084"/>
              <a:ext cx="219230" cy="304288"/>
              <a:chOff x="6732775" y="2775800"/>
              <a:chExt cx="171300" cy="237725"/>
            </a:xfrm>
          </p:grpSpPr>
          <p:sp>
            <p:nvSpPr>
              <p:cNvPr id="1299" name="Google Shape;1299;p27"/>
              <p:cNvSpPr/>
              <p:nvPr/>
            </p:nvSpPr>
            <p:spPr>
              <a:xfrm>
                <a:off x="6748850" y="2818625"/>
                <a:ext cx="72525" cy="110000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4400" extrusionOk="0">
                    <a:moveTo>
                      <a:pt x="351" y="1"/>
                    </a:moveTo>
                    <a:cubicBezTo>
                      <a:pt x="321" y="1"/>
                      <a:pt x="297" y="17"/>
                      <a:pt x="280" y="51"/>
                    </a:cubicBezTo>
                    <a:cubicBezTo>
                      <a:pt x="1" y="627"/>
                      <a:pt x="1848" y="4400"/>
                      <a:pt x="1848" y="4400"/>
                    </a:cubicBezTo>
                    <a:lnTo>
                      <a:pt x="1979" y="4061"/>
                    </a:lnTo>
                    <a:lnTo>
                      <a:pt x="2901" y="4061"/>
                    </a:lnTo>
                    <a:cubicBezTo>
                      <a:pt x="2901" y="4061"/>
                      <a:pt x="836" y="1"/>
                      <a:pt x="3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27"/>
              <p:cNvSpPr/>
              <p:nvPr/>
            </p:nvSpPr>
            <p:spPr>
              <a:xfrm>
                <a:off x="6746650" y="2816425"/>
                <a:ext cx="78200" cy="11745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4698" extrusionOk="0">
                    <a:moveTo>
                      <a:pt x="446" y="170"/>
                    </a:moveTo>
                    <a:lnTo>
                      <a:pt x="446" y="170"/>
                    </a:lnTo>
                    <a:cubicBezTo>
                      <a:pt x="706" y="179"/>
                      <a:pt x="1867" y="2136"/>
                      <a:pt x="2851" y="4061"/>
                    </a:cubicBezTo>
                    <a:lnTo>
                      <a:pt x="2007" y="4061"/>
                    </a:lnTo>
                    <a:lnTo>
                      <a:pt x="1926" y="4269"/>
                    </a:lnTo>
                    <a:cubicBezTo>
                      <a:pt x="1221" y="2810"/>
                      <a:pt x="268" y="546"/>
                      <a:pt x="446" y="170"/>
                    </a:cubicBezTo>
                    <a:close/>
                    <a:moveTo>
                      <a:pt x="437" y="1"/>
                    </a:moveTo>
                    <a:cubicBezTo>
                      <a:pt x="408" y="1"/>
                      <a:pt x="339" y="10"/>
                      <a:pt x="299" y="98"/>
                    </a:cubicBezTo>
                    <a:cubicBezTo>
                      <a:pt x="1" y="694"/>
                      <a:pt x="1669" y="4130"/>
                      <a:pt x="1857" y="4528"/>
                    </a:cubicBezTo>
                    <a:lnTo>
                      <a:pt x="1948" y="4698"/>
                    </a:lnTo>
                    <a:lnTo>
                      <a:pt x="2126" y="4231"/>
                    </a:lnTo>
                    <a:lnTo>
                      <a:pt x="3127" y="4231"/>
                    </a:lnTo>
                    <a:lnTo>
                      <a:pt x="3068" y="4111"/>
                    </a:lnTo>
                    <a:cubicBezTo>
                      <a:pt x="2582" y="3149"/>
                      <a:pt x="935" y="1"/>
                      <a:pt x="437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7"/>
              <p:cNvSpPr/>
              <p:nvPr/>
            </p:nvSpPr>
            <p:spPr>
              <a:xfrm>
                <a:off x="6801750" y="2777900"/>
                <a:ext cx="35550" cy="131375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5255" extrusionOk="0">
                    <a:moveTo>
                      <a:pt x="304" y="0"/>
                    </a:moveTo>
                    <a:cubicBezTo>
                      <a:pt x="299" y="0"/>
                      <a:pt x="294" y="1"/>
                      <a:pt x="289" y="2"/>
                    </a:cubicBezTo>
                    <a:cubicBezTo>
                      <a:pt x="1" y="81"/>
                      <a:pt x="249" y="5254"/>
                      <a:pt x="249" y="5254"/>
                    </a:cubicBezTo>
                    <a:lnTo>
                      <a:pt x="1421" y="5254"/>
                    </a:lnTo>
                    <a:cubicBezTo>
                      <a:pt x="1421" y="5254"/>
                      <a:pt x="759" y="0"/>
                      <a:pt x="3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27"/>
              <p:cNvSpPr/>
              <p:nvPr/>
            </p:nvSpPr>
            <p:spPr>
              <a:xfrm>
                <a:off x="6802250" y="2775800"/>
                <a:ext cx="3747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5418" extrusionOk="0">
                    <a:moveTo>
                      <a:pt x="298" y="186"/>
                    </a:moveTo>
                    <a:cubicBezTo>
                      <a:pt x="558" y="425"/>
                      <a:pt x="1003" y="2896"/>
                      <a:pt x="1311" y="5250"/>
                    </a:cubicBezTo>
                    <a:lnTo>
                      <a:pt x="307" y="5250"/>
                    </a:lnTo>
                    <a:cubicBezTo>
                      <a:pt x="200" y="2996"/>
                      <a:pt x="169" y="532"/>
                      <a:pt x="298" y="186"/>
                    </a:cubicBezTo>
                    <a:close/>
                    <a:moveTo>
                      <a:pt x="291" y="0"/>
                    </a:moveTo>
                    <a:cubicBezTo>
                      <a:pt x="274" y="0"/>
                      <a:pt x="260" y="3"/>
                      <a:pt x="248" y="7"/>
                    </a:cubicBezTo>
                    <a:cubicBezTo>
                      <a:pt x="150" y="36"/>
                      <a:pt x="0" y="67"/>
                      <a:pt x="50" y="2748"/>
                    </a:cubicBezTo>
                    <a:cubicBezTo>
                      <a:pt x="81" y="4028"/>
                      <a:pt x="141" y="5329"/>
                      <a:pt x="141" y="5338"/>
                    </a:cubicBezTo>
                    <a:lnTo>
                      <a:pt x="141" y="5417"/>
                    </a:lnTo>
                    <a:lnTo>
                      <a:pt x="1499" y="5417"/>
                    </a:lnTo>
                    <a:lnTo>
                      <a:pt x="1489" y="5329"/>
                    </a:lnTo>
                    <a:cubicBezTo>
                      <a:pt x="1380" y="4495"/>
                      <a:pt x="844" y="343"/>
                      <a:pt x="379" y="27"/>
                    </a:cubicBezTo>
                    <a:cubicBezTo>
                      <a:pt x="348" y="7"/>
                      <a:pt x="317" y="0"/>
                      <a:pt x="29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6828800" y="2819000"/>
                <a:ext cx="56400" cy="100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4028" extrusionOk="0">
                    <a:moveTo>
                      <a:pt x="1872" y="0"/>
                    </a:moveTo>
                    <a:cubicBezTo>
                      <a:pt x="1451" y="0"/>
                      <a:pt x="1" y="3343"/>
                      <a:pt x="1" y="3343"/>
                    </a:cubicBezTo>
                    <a:lnTo>
                      <a:pt x="926" y="4027"/>
                    </a:lnTo>
                    <a:cubicBezTo>
                      <a:pt x="926" y="4027"/>
                      <a:pt x="2255" y="305"/>
                      <a:pt x="1917" y="17"/>
                    </a:cubicBezTo>
                    <a:cubicBezTo>
                      <a:pt x="1904" y="6"/>
                      <a:pt x="1888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826075" y="2816825"/>
                <a:ext cx="60850" cy="106325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253" extrusionOk="0">
                    <a:moveTo>
                      <a:pt x="1966" y="173"/>
                    </a:moveTo>
                    <a:lnTo>
                      <a:pt x="1966" y="173"/>
                    </a:lnTo>
                    <a:cubicBezTo>
                      <a:pt x="2136" y="332"/>
                      <a:pt x="1599" y="2248"/>
                      <a:pt x="985" y="3976"/>
                    </a:cubicBezTo>
                    <a:lnTo>
                      <a:pt x="210" y="3400"/>
                    </a:lnTo>
                    <a:cubicBezTo>
                      <a:pt x="894" y="1851"/>
                      <a:pt x="1749" y="192"/>
                      <a:pt x="1966" y="173"/>
                    </a:cubicBezTo>
                    <a:close/>
                    <a:moveTo>
                      <a:pt x="1972" y="0"/>
                    </a:moveTo>
                    <a:cubicBezTo>
                      <a:pt x="1961" y="0"/>
                      <a:pt x="1949" y="1"/>
                      <a:pt x="1938" y="4"/>
                    </a:cubicBezTo>
                    <a:cubicBezTo>
                      <a:pt x="1480" y="113"/>
                      <a:pt x="270" y="2854"/>
                      <a:pt x="31" y="3400"/>
                    </a:cubicBezTo>
                    <a:lnTo>
                      <a:pt x="0" y="3459"/>
                    </a:lnTo>
                    <a:lnTo>
                      <a:pt x="1073" y="4253"/>
                    </a:lnTo>
                    <a:lnTo>
                      <a:pt x="1113" y="4145"/>
                    </a:lnTo>
                    <a:cubicBezTo>
                      <a:pt x="1430" y="3261"/>
                      <a:pt x="2433" y="342"/>
                      <a:pt x="2076" y="44"/>
                    </a:cubicBezTo>
                    <a:cubicBezTo>
                      <a:pt x="2045" y="13"/>
                      <a:pt x="2010" y="0"/>
                      <a:pt x="197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6736575" y="2859675"/>
                <a:ext cx="74150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3222" extrusionOk="0">
                    <a:moveTo>
                      <a:pt x="75" y="1"/>
                    </a:moveTo>
                    <a:cubicBezTo>
                      <a:pt x="25" y="1"/>
                      <a:pt x="0" y="22"/>
                      <a:pt x="6" y="67"/>
                    </a:cubicBezTo>
                    <a:cubicBezTo>
                      <a:pt x="56" y="504"/>
                      <a:pt x="1972" y="2748"/>
                      <a:pt x="1972" y="2748"/>
                    </a:cubicBezTo>
                    <a:cubicBezTo>
                      <a:pt x="1972" y="2748"/>
                      <a:pt x="2445" y="3221"/>
                      <a:pt x="2723" y="3221"/>
                    </a:cubicBezTo>
                    <a:cubicBezTo>
                      <a:pt x="2873" y="3221"/>
                      <a:pt x="2966" y="3083"/>
                      <a:pt x="2896" y="2658"/>
                    </a:cubicBezTo>
                    <a:cubicBezTo>
                      <a:pt x="2717" y="1565"/>
                      <a:pt x="499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6734500" y="2857550"/>
                <a:ext cx="77950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118" h="3389" extrusionOk="0">
                    <a:moveTo>
                      <a:pt x="179" y="171"/>
                    </a:moveTo>
                    <a:lnTo>
                      <a:pt x="179" y="171"/>
                    </a:lnTo>
                    <a:cubicBezTo>
                      <a:pt x="267" y="181"/>
                      <a:pt x="515" y="281"/>
                      <a:pt x="904" y="538"/>
                    </a:cubicBezTo>
                    <a:cubicBezTo>
                      <a:pt x="1788" y="1125"/>
                      <a:pt x="2791" y="2068"/>
                      <a:pt x="2898" y="2755"/>
                    </a:cubicBezTo>
                    <a:cubicBezTo>
                      <a:pt x="2958" y="3131"/>
                      <a:pt x="2879" y="3200"/>
                      <a:pt x="2851" y="3210"/>
                    </a:cubicBezTo>
                    <a:cubicBezTo>
                      <a:pt x="2837" y="3217"/>
                      <a:pt x="2821" y="3220"/>
                      <a:pt x="2802" y="3220"/>
                    </a:cubicBezTo>
                    <a:cubicBezTo>
                      <a:pt x="2641" y="3220"/>
                      <a:pt x="2312" y="2970"/>
                      <a:pt x="2124" y="2774"/>
                    </a:cubicBezTo>
                    <a:cubicBezTo>
                      <a:pt x="1380" y="1909"/>
                      <a:pt x="277" y="529"/>
                      <a:pt x="179" y="171"/>
                    </a:cubicBezTo>
                    <a:close/>
                    <a:moveTo>
                      <a:pt x="154" y="1"/>
                    </a:moveTo>
                    <a:cubicBezTo>
                      <a:pt x="145" y="1"/>
                      <a:pt x="137" y="1"/>
                      <a:pt x="129" y="2"/>
                    </a:cubicBezTo>
                    <a:cubicBezTo>
                      <a:pt x="39" y="14"/>
                      <a:pt x="1" y="83"/>
                      <a:pt x="10" y="162"/>
                    </a:cubicBezTo>
                    <a:cubicBezTo>
                      <a:pt x="60" y="619"/>
                      <a:pt x="1797" y="2655"/>
                      <a:pt x="1995" y="2883"/>
                    </a:cubicBezTo>
                    <a:lnTo>
                      <a:pt x="1995" y="2893"/>
                    </a:lnTo>
                    <a:cubicBezTo>
                      <a:pt x="2086" y="2981"/>
                      <a:pt x="2512" y="3389"/>
                      <a:pt x="2810" y="3389"/>
                    </a:cubicBezTo>
                    <a:cubicBezTo>
                      <a:pt x="2851" y="3389"/>
                      <a:pt x="2889" y="3379"/>
                      <a:pt x="2929" y="3370"/>
                    </a:cubicBezTo>
                    <a:cubicBezTo>
                      <a:pt x="3077" y="3291"/>
                      <a:pt x="3118" y="3081"/>
                      <a:pt x="3068" y="2733"/>
                    </a:cubicBezTo>
                    <a:cubicBezTo>
                      <a:pt x="2883" y="1612"/>
                      <a:pt x="646" y="1"/>
                      <a:pt x="154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6778175" y="2798875"/>
                <a:ext cx="48150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4654" extrusionOk="0">
                    <a:moveTo>
                      <a:pt x="211" y="1"/>
                    </a:moveTo>
                    <a:cubicBezTo>
                      <a:pt x="202" y="1"/>
                      <a:pt x="195" y="6"/>
                      <a:pt x="189" y="16"/>
                    </a:cubicBezTo>
                    <a:cubicBezTo>
                      <a:pt x="0" y="345"/>
                      <a:pt x="687" y="4654"/>
                      <a:pt x="687" y="4654"/>
                    </a:cubicBezTo>
                    <a:lnTo>
                      <a:pt x="1926" y="4594"/>
                    </a:lnTo>
                    <a:cubicBezTo>
                      <a:pt x="1926" y="4594"/>
                      <a:pt x="475" y="1"/>
                      <a:pt x="2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6776200" y="2796825"/>
                <a:ext cx="52875" cy="12067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4827" extrusionOk="0">
                    <a:moveTo>
                      <a:pt x="318" y="239"/>
                    </a:moveTo>
                    <a:cubicBezTo>
                      <a:pt x="575" y="665"/>
                      <a:pt x="1290" y="2701"/>
                      <a:pt x="1886" y="4597"/>
                    </a:cubicBezTo>
                    <a:lnTo>
                      <a:pt x="835" y="4648"/>
                    </a:lnTo>
                    <a:cubicBezTo>
                      <a:pt x="537" y="2770"/>
                      <a:pt x="277" y="725"/>
                      <a:pt x="318" y="239"/>
                    </a:cubicBezTo>
                    <a:close/>
                    <a:moveTo>
                      <a:pt x="299" y="1"/>
                    </a:moveTo>
                    <a:cubicBezTo>
                      <a:pt x="258" y="1"/>
                      <a:pt x="218" y="20"/>
                      <a:pt x="189" y="60"/>
                    </a:cubicBezTo>
                    <a:cubicBezTo>
                      <a:pt x="1" y="396"/>
                      <a:pt x="565" y="4030"/>
                      <a:pt x="685" y="4745"/>
                    </a:cubicBezTo>
                    <a:lnTo>
                      <a:pt x="694" y="4826"/>
                    </a:lnTo>
                    <a:lnTo>
                      <a:pt x="2114" y="4755"/>
                    </a:lnTo>
                    <a:lnTo>
                      <a:pt x="2086" y="4648"/>
                    </a:lnTo>
                    <a:cubicBezTo>
                      <a:pt x="1421" y="2541"/>
                      <a:pt x="565" y="29"/>
                      <a:pt x="299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816425" y="2793075"/>
                <a:ext cx="39975" cy="12762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5105" extrusionOk="0">
                    <a:moveTo>
                      <a:pt x="1262" y="0"/>
                    </a:moveTo>
                    <a:cubicBezTo>
                      <a:pt x="1262" y="0"/>
                      <a:pt x="1261" y="0"/>
                      <a:pt x="1261" y="0"/>
                    </a:cubicBezTo>
                    <a:cubicBezTo>
                      <a:pt x="922" y="10"/>
                      <a:pt x="0" y="4647"/>
                      <a:pt x="0" y="4647"/>
                    </a:cubicBezTo>
                    <a:lnTo>
                      <a:pt x="973" y="5105"/>
                    </a:lnTo>
                    <a:cubicBezTo>
                      <a:pt x="973" y="5105"/>
                      <a:pt x="159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813925" y="2791100"/>
                <a:ext cx="432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5304" extrusionOk="0">
                    <a:moveTo>
                      <a:pt x="1351" y="199"/>
                    </a:moveTo>
                    <a:cubicBezTo>
                      <a:pt x="1461" y="597"/>
                      <a:pt x="1261" y="2920"/>
                      <a:pt x="1003" y="5055"/>
                    </a:cubicBezTo>
                    <a:lnTo>
                      <a:pt x="188" y="4676"/>
                    </a:lnTo>
                    <a:cubicBezTo>
                      <a:pt x="596" y="2651"/>
                      <a:pt x="1123" y="516"/>
                      <a:pt x="1351" y="199"/>
                    </a:cubicBezTo>
                    <a:close/>
                    <a:moveTo>
                      <a:pt x="1361" y="1"/>
                    </a:moveTo>
                    <a:cubicBezTo>
                      <a:pt x="1022" y="10"/>
                      <a:pt x="436" y="2563"/>
                      <a:pt x="10" y="4707"/>
                    </a:cubicBezTo>
                    <a:lnTo>
                      <a:pt x="0" y="4776"/>
                    </a:lnTo>
                    <a:lnTo>
                      <a:pt x="1142" y="5303"/>
                    </a:lnTo>
                    <a:lnTo>
                      <a:pt x="1163" y="5193"/>
                    </a:lnTo>
                    <a:cubicBezTo>
                      <a:pt x="1301" y="4062"/>
                      <a:pt x="1728" y="337"/>
                      <a:pt x="1449" y="39"/>
                    </a:cubicBezTo>
                    <a:cubicBezTo>
                      <a:pt x="1430" y="10"/>
                      <a:pt x="1401" y="1"/>
                      <a:pt x="136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830775" y="2860850"/>
                <a:ext cx="690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602" extrusionOk="0">
                    <a:moveTo>
                      <a:pt x="2525" y="1"/>
                    </a:moveTo>
                    <a:cubicBezTo>
                      <a:pt x="2074" y="1"/>
                      <a:pt x="1" y="1669"/>
                      <a:pt x="1" y="1669"/>
                    </a:cubicBezTo>
                    <a:lnTo>
                      <a:pt x="985" y="2601"/>
                    </a:lnTo>
                    <a:cubicBezTo>
                      <a:pt x="985" y="2601"/>
                      <a:pt x="2763" y="368"/>
                      <a:pt x="2603" y="39"/>
                    </a:cubicBezTo>
                    <a:cubicBezTo>
                      <a:pt x="2590" y="13"/>
                      <a:pt x="2564" y="1"/>
                      <a:pt x="25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827550" y="2858750"/>
                <a:ext cx="74500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2814" extrusionOk="0">
                    <a:moveTo>
                      <a:pt x="2636" y="152"/>
                    </a:moveTo>
                    <a:cubicBezTo>
                      <a:pt x="2643" y="152"/>
                      <a:pt x="2648" y="153"/>
                      <a:pt x="2653" y="154"/>
                    </a:cubicBezTo>
                    <a:cubicBezTo>
                      <a:pt x="2732" y="343"/>
                      <a:pt x="1929" y="1534"/>
                      <a:pt x="1104" y="2557"/>
                    </a:cubicBezTo>
                    <a:lnTo>
                      <a:pt x="261" y="1763"/>
                    </a:lnTo>
                    <a:cubicBezTo>
                      <a:pt x="1263" y="962"/>
                      <a:pt x="2416" y="152"/>
                      <a:pt x="2636" y="152"/>
                    </a:cubicBezTo>
                    <a:close/>
                    <a:moveTo>
                      <a:pt x="2665" y="1"/>
                    </a:moveTo>
                    <a:cubicBezTo>
                      <a:pt x="2199" y="1"/>
                      <a:pt x="438" y="1405"/>
                      <a:pt x="82" y="1694"/>
                    </a:cubicBezTo>
                    <a:lnTo>
                      <a:pt x="1" y="1753"/>
                    </a:lnTo>
                    <a:lnTo>
                      <a:pt x="1123" y="2814"/>
                    </a:lnTo>
                    <a:lnTo>
                      <a:pt x="1183" y="2735"/>
                    </a:lnTo>
                    <a:cubicBezTo>
                      <a:pt x="1609" y="2209"/>
                      <a:pt x="2980" y="443"/>
                      <a:pt x="2811" y="85"/>
                    </a:cubicBezTo>
                    <a:cubicBezTo>
                      <a:pt x="2791" y="45"/>
                      <a:pt x="2751" y="14"/>
                      <a:pt x="2703" y="4"/>
                    </a:cubicBezTo>
                    <a:cubicBezTo>
                      <a:pt x="2692" y="2"/>
                      <a:pt x="2679" y="1"/>
                      <a:pt x="2665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6734750" y="2892150"/>
                <a:ext cx="167300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1679" extrusionOk="0">
                    <a:moveTo>
                      <a:pt x="198" y="0"/>
                    </a:moveTo>
                    <a:cubicBezTo>
                      <a:pt x="88" y="0"/>
                      <a:pt x="0" y="89"/>
                      <a:pt x="10" y="198"/>
                    </a:cubicBezTo>
                    <a:lnTo>
                      <a:pt x="169" y="1509"/>
                    </a:lnTo>
                    <a:cubicBezTo>
                      <a:pt x="179" y="1609"/>
                      <a:pt x="257" y="1678"/>
                      <a:pt x="348" y="1678"/>
                    </a:cubicBezTo>
                    <a:lnTo>
                      <a:pt x="6344" y="1678"/>
                    </a:lnTo>
                    <a:cubicBezTo>
                      <a:pt x="6444" y="1678"/>
                      <a:pt x="6523" y="1609"/>
                      <a:pt x="6534" y="1509"/>
                    </a:cubicBezTo>
                    <a:lnTo>
                      <a:pt x="6682" y="198"/>
                    </a:lnTo>
                    <a:cubicBezTo>
                      <a:pt x="6692" y="89"/>
                      <a:pt x="6613" y="0"/>
                      <a:pt x="65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732775" y="2889875"/>
                <a:ext cx="171300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1848" extrusionOk="0">
                    <a:moveTo>
                      <a:pt x="6582" y="170"/>
                    </a:moveTo>
                    <a:cubicBezTo>
                      <a:pt x="6613" y="170"/>
                      <a:pt x="6632" y="180"/>
                      <a:pt x="6652" y="199"/>
                    </a:cubicBezTo>
                    <a:cubicBezTo>
                      <a:pt x="6673" y="230"/>
                      <a:pt x="6683" y="249"/>
                      <a:pt x="6673" y="280"/>
                    </a:cubicBezTo>
                    <a:lnTo>
                      <a:pt x="6523" y="1590"/>
                    </a:lnTo>
                    <a:cubicBezTo>
                      <a:pt x="6523" y="1640"/>
                      <a:pt x="6473" y="1679"/>
                      <a:pt x="6423" y="1679"/>
                    </a:cubicBezTo>
                    <a:lnTo>
                      <a:pt x="427" y="1679"/>
                    </a:lnTo>
                    <a:cubicBezTo>
                      <a:pt x="377" y="1679"/>
                      <a:pt x="336" y="1640"/>
                      <a:pt x="327" y="1590"/>
                    </a:cubicBezTo>
                    <a:lnTo>
                      <a:pt x="179" y="280"/>
                    </a:lnTo>
                    <a:cubicBezTo>
                      <a:pt x="179" y="249"/>
                      <a:pt x="189" y="230"/>
                      <a:pt x="198" y="199"/>
                    </a:cubicBezTo>
                    <a:cubicBezTo>
                      <a:pt x="217" y="180"/>
                      <a:pt x="248" y="170"/>
                      <a:pt x="277" y="170"/>
                    </a:cubicBezTo>
                    <a:close/>
                    <a:moveTo>
                      <a:pt x="277" y="1"/>
                    </a:moveTo>
                    <a:cubicBezTo>
                      <a:pt x="198" y="1"/>
                      <a:pt x="129" y="32"/>
                      <a:pt x="79" y="91"/>
                    </a:cubicBezTo>
                    <a:cubicBezTo>
                      <a:pt x="19" y="151"/>
                      <a:pt x="0" y="220"/>
                      <a:pt x="10" y="299"/>
                    </a:cubicBezTo>
                    <a:lnTo>
                      <a:pt x="158" y="1609"/>
                    </a:lnTo>
                    <a:cubicBezTo>
                      <a:pt x="179" y="1748"/>
                      <a:pt x="286" y="1848"/>
                      <a:pt x="427" y="1848"/>
                    </a:cubicBezTo>
                    <a:lnTo>
                      <a:pt x="6423" y="1848"/>
                    </a:lnTo>
                    <a:cubicBezTo>
                      <a:pt x="6563" y="1848"/>
                      <a:pt x="6683" y="1748"/>
                      <a:pt x="6692" y="1609"/>
                    </a:cubicBezTo>
                    <a:lnTo>
                      <a:pt x="6852" y="299"/>
                    </a:lnTo>
                    <a:cubicBezTo>
                      <a:pt x="6852" y="220"/>
                      <a:pt x="6830" y="151"/>
                      <a:pt x="6780" y="91"/>
                    </a:cubicBezTo>
                    <a:cubicBezTo>
                      <a:pt x="6733" y="32"/>
                      <a:pt x="6652" y="1"/>
                      <a:pt x="6582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6748150" y="2934100"/>
                <a:ext cx="140500" cy="77475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3099" extrusionOk="0">
                    <a:moveTo>
                      <a:pt x="0" y="0"/>
                    </a:moveTo>
                    <a:lnTo>
                      <a:pt x="486" y="3098"/>
                    </a:lnTo>
                    <a:lnTo>
                      <a:pt x="5133" y="3098"/>
                    </a:lnTo>
                    <a:lnTo>
                      <a:pt x="56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6745650" y="2931825"/>
                <a:ext cx="1455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5820" h="3268" extrusionOk="0">
                    <a:moveTo>
                      <a:pt x="5622" y="170"/>
                    </a:moveTo>
                    <a:lnTo>
                      <a:pt x="5164" y="3099"/>
                    </a:lnTo>
                    <a:lnTo>
                      <a:pt x="655" y="3099"/>
                    </a:lnTo>
                    <a:lnTo>
                      <a:pt x="200" y="170"/>
                    </a:lnTo>
                    <a:close/>
                    <a:moveTo>
                      <a:pt x="0" y="1"/>
                    </a:moveTo>
                    <a:lnTo>
                      <a:pt x="517" y="3268"/>
                    </a:lnTo>
                    <a:lnTo>
                      <a:pt x="5312" y="3268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6748150" y="2934100"/>
                <a:ext cx="1405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716" extrusionOk="0">
                    <a:moveTo>
                      <a:pt x="0" y="0"/>
                    </a:moveTo>
                    <a:lnTo>
                      <a:pt x="119" y="715"/>
                    </a:lnTo>
                    <a:lnTo>
                      <a:pt x="5510" y="715"/>
                    </a:lnTo>
                    <a:lnTo>
                      <a:pt x="56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7"/>
              <p:cNvSpPr/>
              <p:nvPr/>
            </p:nvSpPr>
            <p:spPr>
              <a:xfrm>
                <a:off x="6745650" y="2931825"/>
                <a:ext cx="145500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5820" h="895" extrusionOk="0">
                    <a:moveTo>
                      <a:pt x="5622" y="170"/>
                    </a:moveTo>
                    <a:lnTo>
                      <a:pt x="5531" y="715"/>
                    </a:lnTo>
                    <a:lnTo>
                      <a:pt x="288" y="715"/>
                    </a:lnTo>
                    <a:lnTo>
                      <a:pt x="200" y="170"/>
                    </a:lnTo>
                    <a:close/>
                    <a:moveTo>
                      <a:pt x="0" y="1"/>
                    </a:moveTo>
                    <a:lnTo>
                      <a:pt x="141" y="894"/>
                    </a:lnTo>
                    <a:lnTo>
                      <a:pt x="5681" y="894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3" name="Google Shape;1363;p29"/>
          <p:cNvGrpSpPr/>
          <p:nvPr/>
        </p:nvGrpSpPr>
        <p:grpSpPr>
          <a:xfrm>
            <a:off x="-8" y="3450675"/>
            <a:ext cx="213299" cy="2210400"/>
            <a:chOff x="8934517" y="2599900"/>
            <a:chExt cx="213299" cy="2210400"/>
          </a:xfrm>
        </p:grpSpPr>
        <p:sp>
          <p:nvSpPr>
            <p:cNvPr id="1364" name="Google Shape;1364;p29"/>
            <p:cNvSpPr/>
            <p:nvPr/>
          </p:nvSpPr>
          <p:spPr>
            <a:xfrm>
              <a:off x="8936025" y="2599900"/>
              <a:ext cx="210300" cy="2210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5" name="Google Shape;1365;p29"/>
            <p:cNvGrpSpPr/>
            <p:nvPr/>
          </p:nvGrpSpPr>
          <p:grpSpPr>
            <a:xfrm>
              <a:off x="8934517" y="2687445"/>
              <a:ext cx="213299" cy="2029162"/>
              <a:chOff x="8930007" y="3999295"/>
              <a:chExt cx="213299" cy="2029162"/>
            </a:xfrm>
          </p:grpSpPr>
          <p:sp>
            <p:nvSpPr>
              <p:cNvPr id="1366" name="Google Shape;1366;p29"/>
              <p:cNvSpPr/>
              <p:nvPr/>
            </p:nvSpPr>
            <p:spPr>
              <a:xfrm rot="-5400000">
                <a:off x="8928305" y="5813457"/>
                <a:ext cx="216702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7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9"/>
              <p:cNvSpPr/>
              <p:nvPr/>
            </p:nvSpPr>
            <p:spPr>
              <a:xfrm rot="-5400000">
                <a:off x="8928329" y="5586357"/>
                <a:ext cx="216654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9"/>
              <p:cNvSpPr/>
              <p:nvPr/>
            </p:nvSpPr>
            <p:spPr>
              <a:xfrm rot="-5400000">
                <a:off x="8928594" y="5359546"/>
                <a:ext cx="216123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9"/>
              <p:cNvSpPr/>
              <p:nvPr/>
            </p:nvSpPr>
            <p:spPr>
              <a:xfrm rot="-5400000">
                <a:off x="8928377" y="5135534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9"/>
              <p:cNvSpPr/>
              <p:nvPr/>
            </p:nvSpPr>
            <p:spPr>
              <a:xfrm rot="-5400000">
                <a:off x="8928377" y="4908458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9"/>
              <p:cNvSpPr/>
              <p:nvPr/>
            </p:nvSpPr>
            <p:spPr>
              <a:xfrm rot="-5400000">
                <a:off x="8928619" y="5362417"/>
                <a:ext cx="21607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9"/>
              <p:cNvSpPr/>
              <p:nvPr/>
            </p:nvSpPr>
            <p:spPr>
              <a:xfrm rot="-5400000">
                <a:off x="8928619" y="4681574"/>
                <a:ext cx="21607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9"/>
              <p:cNvSpPr/>
              <p:nvPr/>
            </p:nvSpPr>
            <p:spPr>
              <a:xfrm rot="-5400000">
                <a:off x="8928377" y="4454691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9"/>
              <p:cNvSpPr/>
              <p:nvPr/>
            </p:nvSpPr>
            <p:spPr>
              <a:xfrm rot="-5400000">
                <a:off x="8928353" y="4227591"/>
                <a:ext cx="21660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9"/>
              <p:cNvSpPr/>
              <p:nvPr/>
            </p:nvSpPr>
            <p:spPr>
              <a:xfrm rot="-5400000">
                <a:off x="8928353" y="4000949"/>
                <a:ext cx="21660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34" y="1"/>
                    </a:moveTo>
                    <a:lnTo>
                      <a:pt x="1" y="2432"/>
                    </a:lnTo>
                    <a:lnTo>
                      <a:pt x="206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76" name="Google Shape;1376;p29"/>
          <p:cNvSpPr/>
          <p:nvPr/>
        </p:nvSpPr>
        <p:spPr>
          <a:xfrm rot="-3600314" flipH="1">
            <a:off x="8716035" y="249519"/>
            <a:ext cx="1962310" cy="363486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7" name="Google Shape;1377;p29"/>
          <p:cNvGrpSpPr/>
          <p:nvPr/>
        </p:nvGrpSpPr>
        <p:grpSpPr>
          <a:xfrm>
            <a:off x="8229013" y="-1041365"/>
            <a:ext cx="2547571" cy="2950790"/>
            <a:chOff x="8229013" y="-1041365"/>
            <a:chExt cx="2547571" cy="2950790"/>
          </a:xfrm>
        </p:grpSpPr>
        <p:grpSp>
          <p:nvGrpSpPr>
            <p:cNvPr id="1378" name="Google Shape;1378;p29"/>
            <p:cNvGrpSpPr/>
            <p:nvPr/>
          </p:nvGrpSpPr>
          <p:grpSpPr>
            <a:xfrm flipH="1">
              <a:off x="8586919" y="1792525"/>
              <a:ext cx="697047" cy="116900"/>
              <a:chOff x="-188850" y="1126900"/>
              <a:chExt cx="1123907" cy="116900"/>
            </a:xfrm>
          </p:grpSpPr>
          <p:cxnSp>
            <p:nvCxnSpPr>
              <p:cNvPr id="1379" name="Google Shape;1379;p29"/>
              <p:cNvCxnSpPr/>
              <p:nvPr/>
            </p:nvCxnSpPr>
            <p:spPr>
              <a:xfrm rot="10800000">
                <a:off x="-188850" y="1126900"/>
                <a:ext cx="928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0" name="Google Shape;1380;p29"/>
              <p:cNvCxnSpPr/>
              <p:nvPr/>
            </p:nvCxnSpPr>
            <p:spPr>
              <a:xfrm rot="10800000">
                <a:off x="617057" y="1243800"/>
                <a:ext cx="318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381" name="Google Shape;1381;p29"/>
            <p:cNvSpPr/>
            <p:nvPr/>
          </p:nvSpPr>
          <p:spPr>
            <a:xfrm>
              <a:off x="8430772" y="1393950"/>
              <a:ext cx="2345811" cy="94100"/>
            </a:xfrm>
            <a:custGeom>
              <a:avLst/>
              <a:gdLst/>
              <a:ahLst/>
              <a:cxnLst/>
              <a:rect l="l" t="t" r="r" b="b"/>
              <a:pathLst>
                <a:path w="76498" h="1214" extrusionOk="0">
                  <a:moveTo>
                    <a:pt x="1" y="0"/>
                  </a:moveTo>
                  <a:lnTo>
                    <a:pt x="1" y="1213"/>
                  </a:lnTo>
                  <a:lnTo>
                    <a:pt x="76498" y="1213"/>
                  </a:lnTo>
                  <a:lnTo>
                    <a:pt x="76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2" name="Google Shape;1382;p29"/>
            <p:cNvGrpSpPr/>
            <p:nvPr/>
          </p:nvGrpSpPr>
          <p:grpSpPr>
            <a:xfrm>
              <a:off x="8229013" y="-1041365"/>
              <a:ext cx="403522" cy="1662705"/>
              <a:chOff x="5568666" y="-3050224"/>
              <a:chExt cx="1026513" cy="4229725"/>
            </a:xfrm>
          </p:grpSpPr>
          <p:sp>
            <p:nvSpPr>
              <p:cNvPr id="1383" name="Google Shape;1383;p29"/>
              <p:cNvSpPr/>
              <p:nvPr/>
            </p:nvSpPr>
            <p:spPr>
              <a:xfrm>
                <a:off x="5911057" y="446560"/>
                <a:ext cx="341730" cy="162068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1715" extrusionOk="0">
                    <a:moveTo>
                      <a:pt x="855" y="0"/>
                    </a:moveTo>
                    <a:cubicBezTo>
                      <a:pt x="380" y="0"/>
                      <a:pt x="0" y="380"/>
                      <a:pt x="0" y="861"/>
                    </a:cubicBezTo>
                    <a:cubicBezTo>
                      <a:pt x="0" y="1335"/>
                      <a:pt x="380" y="1715"/>
                      <a:pt x="855" y="1715"/>
                    </a:cubicBezTo>
                    <a:lnTo>
                      <a:pt x="2755" y="1715"/>
                    </a:lnTo>
                    <a:cubicBezTo>
                      <a:pt x="3229" y="1715"/>
                      <a:pt x="3615" y="1335"/>
                      <a:pt x="3615" y="861"/>
                    </a:cubicBezTo>
                    <a:cubicBezTo>
                      <a:pt x="3615" y="380"/>
                      <a:pt x="3229" y="0"/>
                      <a:pt x="27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5905104" y="440606"/>
                <a:ext cx="353638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1841" extrusionOk="0">
                    <a:moveTo>
                      <a:pt x="2818" y="126"/>
                    </a:moveTo>
                    <a:cubicBezTo>
                      <a:pt x="3261" y="126"/>
                      <a:pt x="3617" y="481"/>
                      <a:pt x="3617" y="924"/>
                    </a:cubicBezTo>
                    <a:cubicBezTo>
                      <a:pt x="3617" y="1361"/>
                      <a:pt x="3261" y="1715"/>
                      <a:pt x="2818" y="1715"/>
                    </a:cubicBezTo>
                    <a:lnTo>
                      <a:pt x="918" y="1715"/>
                    </a:lnTo>
                    <a:cubicBezTo>
                      <a:pt x="481" y="1715"/>
                      <a:pt x="119" y="1361"/>
                      <a:pt x="119" y="924"/>
                    </a:cubicBezTo>
                    <a:cubicBezTo>
                      <a:pt x="119" y="481"/>
                      <a:pt x="481" y="126"/>
                      <a:pt x="918" y="126"/>
                    </a:cubicBezTo>
                    <a:close/>
                    <a:moveTo>
                      <a:pt x="918" y="0"/>
                    </a:moveTo>
                    <a:cubicBezTo>
                      <a:pt x="412" y="0"/>
                      <a:pt x="0" y="412"/>
                      <a:pt x="0" y="924"/>
                    </a:cubicBezTo>
                    <a:cubicBezTo>
                      <a:pt x="0" y="1429"/>
                      <a:pt x="412" y="1841"/>
                      <a:pt x="918" y="1841"/>
                    </a:cubicBezTo>
                    <a:lnTo>
                      <a:pt x="2818" y="1841"/>
                    </a:lnTo>
                    <a:cubicBezTo>
                      <a:pt x="3330" y="1841"/>
                      <a:pt x="3741" y="1429"/>
                      <a:pt x="3741" y="924"/>
                    </a:cubicBezTo>
                    <a:cubicBezTo>
                      <a:pt x="3741" y="412"/>
                      <a:pt x="3330" y="0"/>
                      <a:pt x="2818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9"/>
              <p:cNvSpPr/>
              <p:nvPr/>
            </p:nvSpPr>
            <p:spPr>
              <a:xfrm>
                <a:off x="5904537" y="440039"/>
                <a:ext cx="354205" cy="175109"/>
              </a:xfrm>
              <a:custGeom>
                <a:avLst/>
                <a:gdLst/>
                <a:ahLst/>
                <a:cxnLst/>
                <a:rect l="l" t="t" r="r" b="b"/>
                <a:pathLst>
                  <a:path w="3748" h="1853" extrusionOk="0">
                    <a:moveTo>
                      <a:pt x="2824" y="132"/>
                    </a:moveTo>
                    <a:cubicBezTo>
                      <a:pt x="3267" y="132"/>
                      <a:pt x="3623" y="487"/>
                      <a:pt x="3623" y="930"/>
                    </a:cubicBezTo>
                    <a:cubicBezTo>
                      <a:pt x="3623" y="1367"/>
                      <a:pt x="3267" y="1721"/>
                      <a:pt x="2824" y="1721"/>
                    </a:cubicBezTo>
                    <a:lnTo>
                      <a:pt x="924" y="1721"/>
                    </a:lnTo>
                    <a:cubicBezTo>
                      <a:pt x="487" y="1721"/>
                      <a:pt x="131" y="1367"/>
                      <a:pt x="131" y="930"/>
                    </a:cubicBezTo>
                    <a:cubicBezTo>
                      <a:pt x="131" y="487"/>
                      <a:pt x="487" y="132"/>
                      <a:pt x="924" y="132"/>
                    </a:cubicBezTo>
                    <a:close/>
                    <a:moveTo>
                      <a:pt x="924" y="0"/>
                    </a:moveTo>
                    <a:cubicBezTo>
                      <a:pt x="418" y="0"/>
                      <a:pt x="0" y="418"/>
                      <a:pt x="0" y="930"/>
                    </a:cubicBezTo>
                    <a:cubicBezTo>
                      <a:pt x="0" y="1435"/>
                      <a:pt x="418" y="1853"/>
                      <a:pt x="924" y="1853"/>
                    </a:cubicBezTo>
                    <a:lnTo>
                      <a:pt x="2824" y="1853"/>
                    </a:lnTo>
                    <a:cubicBezTo>
                      <a:pt x="3336" y="1853"/>
                      <a:pt x="3747" y="1435"/>
                      <a:pt x="3747" y="930"/>
                    </a:cubicBezTo>
                    <a:cubicBezTo>
                      <a:pt x="3747" y="418"/>
                      <a:pt x="3336" y="0"/>
                      <a:pt x="2824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9"/>
              <p:cNvSpPr/>
              <p:nvPr/>
            </p:nvSpPr>
            <p:spPr>
              <a:xfrm>
                <a:off x="5912759" y="835994"/>
                <a:ext cx="337761" cy="337743"/>
              </a:xfrm>
              <a:custGeom>
                <a:avLst/>
                <a:gdLst/>
                <a:ahLst/>
                <a:cxnLst/>
                <a:rect l="l" t="t" r="r" b="b"/>
                <a:pathLst>
                  <a:path w="3574" h="3574" extrusionOk="0">
                    <a:moveTo>
                      <a:pt x="1790" y="0"/>
                    </a:moveTo>
                    <a:cubicBezTo>
                      <a:pt x="799" y="0"/>
                      <a:pt x="0" y="799"/>
                      <a:pt x="0" y="1784"/>
                    </a:cubicBezTo>
                    <a:cubicBezTo>
                      <a:pt x="0" y="2768"/>
                      <a:pt x="799" y="3573"/>
                      <a:pt x="1790" y="3573"/>
                    </a:cubicBezTo>
                    <a:cubicBezTo>
                      <a:pt x="2774" y="3573"/>
                      <a:pt x="3574" y="2768"/>
                      <a:pt x="3574" y="1784"/>
                    </a:cubicBezTo>
                    <a:cubicBezTo>
                      <a:pt x="3574" y="799"/>
                      <a:pt x="2774" y="0"/>
                      <a:pt x="17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9"/>
              <p:cNvSpPr/>
              <p:nvPr/>
            </p:nvSpPr>
            <p:spPr>
              <a:xfrm>
                <a:off x="5906899" y="829474"/>
                <a:ext cx="350141" cy="350028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704" extrusionOk="0">
                    <a:moveTo>
                      <a:pt x="1852" y="132"/>
                    </a:moveTo>
                    <a:cubicBezTo>
                      <a:pt x="2799" y="132"/>
                      <a:pt x="3573" y="906"/>
                      <a:pt x="3573" y="1853"/>
                    </a:cubicBezTo>
                    <a:cubicBezTo>
                      <a:pt x="3573" y="2806"/>
                      <a:pt x="2799" y="3574"/>
                      <a:pt x="1852" y="3574"/>
                    </a:cubicBezTo>
                    <a:cubicBezTo>
                      <a:pt x="899" y="3574"/>
                      <a:pt x="131" y="2806"/>
                      <a:pt x="131" y="1853"/>
                    </a:cubicBezTo>
                    <a:cubicBezTo>
                      <a:pt x="131" y="906"/>
                      <a:pt x="899" y="132"/>
                      <a:pt x="1852" y="132"/>
                    </a:cubicBezTo>
                    <a:close/>
                    <a:moveTo>
                      <a:pt x="1852" y="0"/>
                    </a:moveTo>
                    <a:cubicBezTo>
                      <a:pt x="830" y="0"/>
                      <a:pt x="1" y="831"/>
                      <a:pt x="1" y="1853"/>
                    </a:cubicBezTo>
                    <a:cubicBezTo>
                      <a:pt x="1" y="2875"/>
                      <a:pt x="830" y="3704"/>
                      <a:pt x="1852" y="3704"/>
                    </a:cubicBezTo>
                    <a:cubicBezTo>
                      <a:pt x="2874" y="3704"/>
                      <a:pt x="3704" y="2875"/>
                      <a:pt x="3704" y="1853"/>
                    </a:cubicBezTo>
                    <a:cubicBezTo>
                      <a:pt x="3704" y="831"/>
                      <a:pt x="2874" y="0"/>
                      <a:pt x="185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>
                <a:off x="6091940" y="-3032552"/>
                <a:ext cx="95" cy="3467394"/>
              </a:xfrm>
              <a:custGeom>
                <a:avLst/>
                <a:gdLst/>
                <a:ahLst/>
                <a:cxnLst/>
                <a:rect l="l" t="t" r="r" b="b"/>
                <a:pathLst>
                  <a:path w="1" h="36692" extrusionOk="0">
                    <a:moveTo>
                      <a:pt x="0" y="36692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>
                <a:off x="6085986" y="-3050224"/>
                <a:ext cx="12475" cy="3502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37067" extrusionOk="0">
                    <a:moveTo>
                      <a:pt x="63" y="0"/>
                    </a:moveTo>
                    <a:cubicBezTo>
                      <a:pt x="26" y="0"/>
                      <a:pt x="0" y="81"/>
                      <a:pt x="0" y="187"/>
                    </a:cubicBezTo>
                    <a:lnTo>
                      <a:pt x="0" y="36879"/>
                    </a:lnTo>
                    <a:cubicBezTo>
                      <a:pt x="0" y="36985"/>
                      <a:pt x="26" y="37066"/>
                      <a:pt x="63" y="37066"/>
                    </a:cubicBezTo>
                    <a:cubicBezTo>
                      <a:pt x="101" y="37066"/>
                      <a:pt x="132" y="36985"/>
                      <a:pt x="132" y="36879"/>
                    </a:cubicBezTo>
                    <a:lnTo>
                      <a:pt x="132" y="187"/>
                    </a:lnTo>
                    <a:cubicBezTo>
                      <a:pt x="132" y="81"/>
                      <a:pt x="101" y="0"/>
                      <a:pt x="63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9"/>
              <p:cNvSpPr/>
              <p:nvPr/>
            </p:nvSpPr>
            <p:spPr>
              <a:xfrm>
                <a:off x="5574620" y="510725"/>
                <a:ext cx="1014039" cy="510395"/>
              </a:xfrm>
              <a:custGeom>
                <a:avLst/>
                <a:gdLst/>
                <a:ahLst/>
                <a:cxnLst/>
                <a:rect l="l" t="t" r="r" b="b"/>
                <a:pathLst>
                  <a:path w="10730" h="5401" extrusionOk="0">
                    <a:moveTo>
                      <a:pt x="5368" y="1"/>
                    </a:moveTo>
                    <a:cubicBezTo>
                      <a:pt x="2407" y="1"/>
                      <a:pt x="0" y="2401"/>
                      <a:pt x="0" y="5363"/>
                    </a:cubicBezTo>
                    <a:cubicBezTo>
                      <a:pt x="0" y="5388"/>
                      <a:pt x="2683" y="5400"/>
                      <a:pt x="5365" y="5400"/>
                    </a:cubicBezTo>
                    <a:cubicBezTo>
                      <a:pt x="8047" y="5400"/>
                      <a:pt x="10729" y="5388"/>
                      <a:pt x="10729" y="5363"/>
                    </a:cubicBezTo>
                    <a:cubicBezTo>
                      <a:pt x="10729" y="2401"/>
                      <a:pt x="8329" y="1"/>
                      <a:pt x="5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9"/>
              <p:cNvSpPr/>
              <p:nvPr/>
            </p:nvSpPr>
            <p:spPr>
              <a:xfrm>
                <a:off x="5568666" y="504961"/>
                <a:ext cx="1025946" cy="522018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5524" extrusionOk="0">
                    <a:moveTo>
                      <a:pt x="5431" y="124"/>
                    </a:moveTo>
                    <a:cubicBezTo>
                      <a:pt x="8337" y="124"/>
                      <a:pt x="10706" y="2475"/>
                      <a:pt x="10731" y="5368"/>
                    </a:cubicBezTo>
                    <a:cubicBezTo>
                      <a:pt x="10350" y="5386"/>
                      <a:pt x="7891" y="5396"/>
                      <a:pt x="5430" y="5396"/>
                    </a:cubicBezTo>
                    <a:cubicBezTo>
                      <a:pt x="2970" y="5396"/>
                      <a:pt x="509" y="5386"/>
                      <a:pt x="125" y="5368"/>
                    </a:cubicBezTo>
                    <a:cubicBezTo>
                      <a:pt x="156" y="2475"/>
                      <a:pt x="2525" y="124"/>
                      <a:pt x="5431" y="124"/>
                    </a:cubicBezTo>
                    <a:close/>
                    <a:moveTo>
                      <a:pt x="5431" y="0"/>
                    </a:moveTo>
                    <a:cubicBezTo>
                      <a:pt x="2438" y="0"/>
                      <a:pt x="1" y="2432"/>
                      <a:pt x="1" y="5424"/>
                    </a:cubicBezTo>
                    <a:cubicBezTo>
                      <a:pt x="1" y="5505"/>
                      <a:pt x="1" y="5505"/>
                      <a:pt x="1771" y="5511"/>
                    </a:cubicBezTo>
                    <a:cubicBezTo>
                      <a:pt x="2763" y="5517"/>
                      <a:pt x="4090" y="5523"/>
                      <a:pt x="5506" y="5523"/>
                    </a:cubicBezTo>
                    <a:cubicBezTo>
                      <a:pt x="6902" y="5523"/>
                      <a:pt x="8193" y="5517"/>
                      <a:pt x="9146" y="5511"/>
                    </a:cubicBezTo>
                    <a:cubicBezTo>
                      <a:pt x="10855" y="5505"/>
                      <a:pt x="10855" y="5505"/>
                      <a:pt x="10855" y="5424"/>
                    </a:cubicBezTo>
                    <a:cubicBezTo>
                      <a:pt x="10855" y="2432"/>
                      <a:pt x="8424" y="0"/>
                      <a:pt x="543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9"/>
              <p:cNvSpPr/>
              <p:nvPr/>
            </p:nvSpPr>
            <p:spPr>
              <a:xfrm>
                <a:off x="5568666" y="504205"/>
                <a:ext cx="1026513" cy="522774"/>
              </a:xfrm>
              <a:custGeom>
                <a:avLst/>
                <a:gdLst/>
                <a:ahLst/>
                <a:cxnLst/>
                <a:rect l="l" t="t" r="r" b="b"/>
                <a:pathLst>
                  <a:path w="10862" h="5532" extrusionOk="0">
                    <a:moveTo>
                      <a:pt x="5431" y="132"/>
                    </a:moveTo>
                    <a:cubicBezTo>
                      <a:pt x="8331" y="132"/>
                      <a:pt x="10700" y="2483"/>
                      <a:pt x="10731" y="5376"/>
                    </a:cubicBezTo>
                    <a:cubicBezTo>
                      <a:pt x="10341" y="5394"/>
                      <a:pt x="7888" y="5404"/>
                      <a:pt x="5433" y="5404"/>
                    </a:cubicBezTo>
                    <a:cubicBezTo>
                      <a:pt x="2979" y="5404"/>
                      <a:pt x="524" y="5394"/>
                      <a:pt x="131" y="5376"/>
                    </a:cubicBezTo>
                    <a:cubicBezTo>
                      <a:pt x="162" y="2483"/>
                      <a:pt x="2525" y="132"/>
                      <a:pt x="5431" y="132"/>
                    </a:cubicBezTo>
                    <a:close/>
                    <a:moveTo>
                      <a:pt x="5431" y="1"/>
                    </a:moveTo>
                    <a:cubicBezTo>
                      <a:pt x="2438" y="1"/>
                      <a:pt x="1" y="2440"/>
                      <a:pt x="1" y="5432"/>
                    </a:cubicBezTo>
                    <a:cubicBezTo>
                      <a:pt x="1" y="5513"/>
                      <a:pt x="1" y="5513"/>
                      <a:pt x="1771" y="5525"/>
                    </a:cubicBezTo>
                    <a:cubicBezTo>
                      <a:pt x="2787" y="5531"/>
                      <a:pt x="4147" y="5531"/>
                      <a:pt x="5506" y="5531"/>
                    </a:cubicBezTo>
                    <a:cubicBezTo>
                      <a:pt x="6834" y="5531"/>
                      <a:pt x="8156" y="5531"/>
                      <a:pt x="9146" y="5525"/>
                    </a:cubicBezTo>
                    <a:cubicBezTo>
                      <a:pt x="10861" y="5513"/>
                      <a:pt x="10861" y="5513"/>
                      <a:pt x="10861" y="5432"/>
                    </a:cubicBezTo>
                    <a:cubicBezTo>
                      <a:pt x="10861" y="2440"/>
                      <a:pt x="8424" y="1"/>
                      <a:pt x="543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3" name="Google Shape;1393;p29"/>
            <p:cNvGrpSpPr/>
            <p:nvPr/>
          </p:nvGrpSpPr>
          <p:grpSpPr>
            <a:xfrm>
              <a:off x="8671336" y="976359"/>
              <a:ext cx="219230" cy="304288"/>
              <a:chOff x="6732775" y="2775800"/>
              <a:chExt cx="171300" cy="237725"/>
            </a:xfrm>
          </p:grpSpPr>
          <p:sp>
            <p:nvSpPr>
              <p:cNvPr id="1394" name="Google Shape;1394;p29"/>
              <p:cNvSpPr/>
              <p:nvPr/>
            </p:nvSpPr>
            <p:spPr>
              <a:xfrm>
                <a:off x="6748850" y="2818625"/>
                <a:ext cx="72525" cy="110000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4400" extrusionOk="0">
                    <a:moveTo>
                      <a:pt x="351" y="1"/>
                    </a:moveTo>
                    <a:cubicBezTo>
                      <a:pt x="321" y="1"/>
                      <a:pt x="297" y="17"/>
                      <a:pt x="280" y="51"/>
                    </a:cubicBezTo>
                    <a:cubicBezTo>
                      <a:pt x="1" y="627"/>
                      <a:pt x="1848" y="4400"/>
                      <a:pt x="1848" y="4400"/>
                    </a:cubicBezTo>
                    <a:lnTo>
                      <a:pt x="1979" y="4061"/>
                    </a:lnTo>
                    <a:lnTo>
                      <a:pt x="2901" y="4061"/>
                    </a:lnTo>
                    <a:cubicBezTo>
                      <a:pt x="2901" y="4061"/>
                      <a:pt x="836" y="1"/>
                      <a:pt x="3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9"/>
              <p:cNvSpPr/>
              <p:nvPr/>
            </p:nvSpPr>
            <p:spPr>
              <a:xfrm>
                <a:off x="6746650" y="2816425"/>
                <a:ext cx="78200" cy="11745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4698" extrusionOk="0">
                    <a:moveTo>
                      <a:pt x="446" y="170"/>
                    </a:moveTo>
                    <a:lnTo>
                      <a:pt x="446" y="170"/>
                    </a:lnTo>
                    <a:cubicBezTo>
                      <a:pt x="706" y="179"/>
                      <a:pt x="1867" y="2136"/>
                      <a:pt x="2851" y="4061"/>
                    </a:cubicBezTo>
                    <a:lnTo>
                      <a:pt x="2007" y="4061"/>
                    </a:lnTo>
                    <a:lnTo>
                      <a:pt x="1926" y="4269"/>
                    </a:lnTo>
                    <a:cubicBezTo>
                      <a:pt x="1221" y="2810"/>
                      <a:pt x="268" y="546"/>
                      <a:pt x="446" y="170"/>
                    </a:cubicBezTo>
                    <a:close/>
                    <a:moveTo>
                      <a:pt x="437" y="1"/>
                    </a:moveTo>
                    <a:cubicBezTo>
                      <a:pt x="408" y="1"/>
                      <a:pt x="339" y="10"/>
                      <a:pt x="299" y="98"/>
                    </a:cubicBezTo>
                    <a:cubicBezTo>
                      <a:pt x="1" y="694"/>
                      <a:pt x="1669" y="4130"/>
                      <a:pt x="1857" y="4528"/>
                    </a:cubicBezTo>
                    <a:lnTo>
                      <a:pt x="1948" y="4698"/>
                    </a:lnTo>
                    <a:lnTo>
                      <a:pt x="2126" y="4231"/>
                    </a:lnTo>
                    <a:lnTo>
                      <a:pt x="3127" y="4231"/>
                    </a:lnTo>
                    <a:lnTo>
                      <a:pt x="3068" y="4111"/>
                    </a:lnTo>
                    <a:cubicBezTo>
                      <a:pt x="2582" y="3149"/>
                      <a:pt x="935" y="1"/>
                      <a:pt x="437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29"/>
              <p:cNvSpPr/>
              <p:nvPr/>
            </p:nvSpPr>
            <p:spPr>
              <a:xfrm>
                <a:off x="6801750" y="2777900"/>
                <a:ext cx="35550" cy="131375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5255" extrusionOk="0">
                    <a:moveTo>
                      <a:pt x="304" y="0"/>
                    </a:moveTo>
                    <a:cubicBezTo>
                      <a:pt x="299" y="0"/>
                      <a:pt x="294" y="1"/>
                      <a:pt x="289" y="2"/>
                    </a:cubicBezTo>
                    <a:cubicBezTo>
                      <a:pt x="1" y="81"/>
                      <a:pt x="249" y="5254"/>
                      <a:pt x="249" y="5254"/>
                    </a:cubicBezTo>
                    <a:lnTo>
                      <a:pt x="1421" y="5254"/>
                    </a:lnTo>
                    <a:cubicBezTo>
                      <a:pt x="1421" y="5254"/>
                      <a:pt x="759" y="0"/>
                      <a:pt x="3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29"/>
              <p:cNvSpPr/>
              <p:nvPr/>
            </p:nvSpPr>
            <p:spPr>
              <a:xfrm>
                <a:off x="6802250" y="2775800"/>
                <a:ext cx="3747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5418" extrusionOk="0">
                    <a:moveTo>
                      <a:pt x="298" y="186"/>
                    </a:moveTo>
                    <a:cubicBezTo>
                      <a:pt x="558" y="425"/>
                      <a:pt x="1003" y="2896"/>
                      <a:pt x="1311" y="5250"/>
                    </a:cubicBezTo>
                    <a:lnTo>
                      <a:pt x="307" y="5250"/>
                    </a:lnTo>
                    <a:cubicBezTo>
                      <a:pt x="200" y="2996"/>
                      <a:pt x="169" y="532"/>
                      <a:pt x="298" y="186"/>
                    </a:cubicBezTo>
                    <a:close/>
                    <a:moveTo>
                      <a:pt x="291" y="0"/>
                    </a:moveTo>
                    <a:cubicBezTo>
                      <a:pt x="274" y="0"/>
                      <a:pt x="260" y="3"/>
                      <a:pt x="248" y="7"/>
                    </a:cubicBezTo>
                    <a:cubicBezTo>
                      <a:pt x="150" y="36"/>
                      <a:pt x="0" y="67"/>
                      <a:pt x="50" y="2748"/>
                    </a:cubicBezTo>
                    <a:cubicBezTo>
                      <a:pt x="81" y="4028"/>
                      <a:pt x="141" y="5329"/>
                      <a:pt x="141" y="5338"/>
                    </a:cubicBezTo>
                    <a:lnTo>
                      <a:pt x="141" y="5417"/>
                    </a:lnTo>
                    <a:lnTo>
                      <a:pt x="1499" y="5417"/>
                    </a:lnTo>
                    <a:lnTo>
                      <a:pt x="1489" y="5329"/>
                    </a:lnTo>
                    <a:cubicBezTo>
                      <a:pt x="1380" y="4495"/>
                      <a:pt x="844" y="343"/>
                      <a:pt x="379" y="27"/>
                    </a:cubicBezTo>
                    <a:cubicBezTo>
                      <a:pt x="348" y="7"/>
                      <a:pt x="317" y="0"/>
                      <a:pt x="29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9"/>
              <p:cNvSpPr/>
              <p:nvPr/>
            </p:nvSpPr>
            <p:spPr>
              <a:xfrm>
                <a:off x="6828800" y="2819000"/>
                <a:ext cx="56400" cy="100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4028" extrusionOk="0">
                    <a:moveTo>
                      <a:pt x="1872" y="0"/>
                    </a:moveTo>
                    <a:cubicBezTo>
                      <a:pt x="1451" y="0"/>
                      <a:pt x="1" y="3343"/>
                      <a:pt x="1" y="3343"/>
                    </a:cubicBezTo>
                    <a:lnTo>
                      <a:pt x="926" y="4027"/>
                    </a:lnTo>
                    <a:cubicBezTo>
                      <a:pt x="926" y="4027"/>
                      <a:pt x="2255" y="305"/>
                      <a:pt x="1917" y="17"/>
                    </a:cubicBezTo>
                    <a:cubicBezTo>
                      <a:pt x="1904" y="6"/>
                      <a:pt x="1888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29"/>
              <p:cNvSpPr/>
              <p:nvPr/>
            </p:nvSpPr>
            <p:spPr>
              <a:xfrm>
                <a:off x="6826075" y="2816825"/>
                <a:ext cx="60850" cy="106325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253" extrusionOk="0">
                    <a:moveTo>
                      <a:pt x="1966" y="173"/>
                    </a:moveTo>
                    <a:lnTo>
                      <a:pt x="1966" y="173"/>
                    </a:lnTo>
                    <a:cubicBezTo>
                      <a:pt x="2136" y="332"/>
                      <a:pt x="1599" y="2248"/>
                      <a:pt x="985" y="3976"/>
                    </a:cubicBezTo>
                    <a:lnTo>
                      <a:pt x="210" y="3400"/>
                    </a:lnTo>
                    <a:cubicBezTo>
                      <a:pt x="894" y="1851"/>
                      <a:pt x="1749" y="192"/>
                      <a:pt x="1966" y="173"/>
                    </a:cubicBezTo>
                    <a:close/>
                    <a:moveTo>
                      <a:pt x="1972" y="0"/>
                    </a:moveTo>
                    <a:cubicBezTo>
                      <a:pt x="1961" y="0"/>
                      <a:pt x="1949" y="1"/>
                      <a:pt x="1938" y="4"/>
                    </a:cubicBezTo>
                    <a:cubicBezTo>
                      <a:pt x="1480" y="113"/>
                      <a:pt x="270" y="2854"/>
                      <a:pt x="31" y="3400"/>
                    </a:cubicBezTo>
                    <a:lnTo>
                      <a:pt x="0" y="3459"/>
                    </a:lnTo>
                    <a:lnTo>
                      <a:pt x="1073" y="4253"/>
                    </a:lnTo>
                    <a:lnTo>
                      <a:pt x="1113" y="4145"/>
                    </a:lnTo>
                    <a:cubicBezTo>
                      <a:pt x="1430" y="3261"/>
                      <a:pt x="2433" y="342"/>
                      <a:pt x="2076" y="44"/>
                    </a:cubicBezTo>
                    <a:cubicBezTo>
                      <a:pt x="2045" y="13"/>
                      <a:pt x="2010" y="0"/>
                      <a:pt x="197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9"/>
              <p:cNvSpPr/>
              <p:nvPr/>
            </p:nvSpPr>
            <p:spPr>
              <a:xfrm>
                <a:off x="6736575" y="2859675"/>
                <a:ext cx="74150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3222" extrusionOk="0">
                    <a:moveTo>
                      <a:pt x="75" y="1"/>
                    </a:moveTo>
                    <a:cubicBezTo>
                      <a:pt x="25" y="1"/>
                      <a:pt x="0" y="22"/>
                      <a:pt x="6" y="67"/>
                    </a:cubicBezTo>
                    <a:cubicBezTo>
                      <a:pt x="56" y="504"/>
                      <a:pt x="1972" y="2748"/>
                      <a:pt x="1972" y="2748"/>
                    </a:cubicBezTo>
                    <a:cubicBezTo>
                      <a:pt x="1972" y="2748"/>
                      <a:pt x="2445" y="3221"/>
                      <a:pt x="2723" y="3221"/>
                    </a:cubicBezTo>
                    <a:cubicBezTo>
                      <a:pt x="2873" y="3221"/>
                      <a:pt x="2966" y="3083"/>
                      <a:pt x="2896" y="2658"/>
                    </a:cubicBezTo>
                    <a:cubicBezTo>
                      <a:pt x="2717" y="1565"/>
                      <a:pt x="499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9"/>
              <p:cNvSpPr/>
              <p:nvPr/>
            </p:nvSpPr>
            <p:spPr>
              <a:xfrm>
                <a:off x="6734500" y="2857550"/>
                <a:ext cx="77950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118" h="3389" extrusionOk="0">
                    <a:moveTo>
                      <a:pt x="179" y="171"/>
                    </a:moveTo>
                    <a:lnTo>
                      <a:pt x="179" y="171"/>
                    </a:lnTo>
                    <a:cubicBezTo>
                      <a:pt x="267" y="181"/>
                      <a:pt x="515" y="281"/>
                      <a:pt x="904" y="538"/>
                    </a:cubicBezTo>
                    <a:cubicBezTo>
                      <a:pt x="1788" y="1125"/>
                      <a:pt x="2791" y="2068"/>
                      <a:pt x="2898" y="2755"/>
                    </a:cubicBezTo>
                    <a:cubicBezTo>
                      <a:pt x="2958" y="3131"/>
                      <a:pt x="2879" y="3200"/>
                      <a:pt x="2851" y="3210"/>
                    </a:cubicBezTo>
                    <a:cubicBezTo>
                      <a:pt x="2837" y="3217"/>
                      <a:pt x="2821" y="3220"/>
                      <a:pt x="2802" y="3220"/>
                    </a:cubicBezTo>
                    <a:cubicBezTo>
                      <a:pt x="2641" y="3220"/>
                      <a:pt x="2312" y="2970"/>
                      <a:pt x="2124" y="2774"/>
                    </a:cubicBezTo>
                    <a:cubicBezTo>
                      <a:pt x="1380" y="1909"/>
                      <a:pt x="277" y="529"/>
                      <a:pt x="179" y="171"/>
                    </a:cubicBezTo>
                    <a:close/>
                    <a:moveTo>
                      <a:pt x="154" y="1"/>
                    </a:moveTo>
                    <a:cubicBezTo>
                      <a:pt x="145" y="1"/>
                      <a:pt x="137" y="1"/>
                      <a:pt x="129" y="2"/>
                    </a:cubicBezTo>
                    <a:cubicBezTo>
                      <a:pt x="39" y="14"/>
                      <a:pt x="1" y="83"/>
                      <a:pt x="10" y="162"/>
                    </a:cubicBezTo>
                    <a:cubicBezTo>
                      <a:pt x="60" y="619"/>
                      <a:pt x="1797" y="2655"/>
                      <a:pt x="1995" y="2883"/>
                    </a:cubicBezTo>
                    <a:lnTo>
                      <a:pt x="1995" y="2893"/>
                    </a:lnTo>
                    <a:cubicBezTo>
                      <a:pt x="2086" y="2981"/>
                      <a:pt x="2512" y="3389"/>
                      <a:pt x="2810" y="3389"/>
                    </a:cubicBezTo>
                    <a:cubicBezTo>
                      <a:pt x="2851" y="3389"/>
                      <a:pt x="2889" y="3379"/>
                      <a:pt x="2929" y="3370"/>
                    </a:cubicBezTo>
                    <a:cubicBezTo>
                      <a:pt x="3077" y="3291"/>
                      <a:pt x="3118" y="3081"/>
                      <a:pt x="3068" y="2733"/>
                    </a:cubicBezTo>
                    <a:cubicBezTo>
                      <a:pt x="2883" y="1612"/>
                      <a:pt x="646" y="1"/>
                      <a:pt x="154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9"/>
              <p:cNvSpPr/>
              <p:nvPr/>
            </p:nvSpPr>
            <p:spPr>
              <a:xfrm>
                <a:off x="6778175" y="2798875"/>
                <a:ext cx="48150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4654" extrusionOk="0">
                    <a:moveTo>
                      <a:pt x="211" y="1"/>
                    </a:moveTo>
                    <a:cubicBezTo>
                      <a:pt x="202" y="1"/>
                      <a:pt x="195" y="6"/>
                      <a:pt x="189" y="16"/>
                    </a:cubicBezTo>
                    <a:cubicBezTo>
                      <a:pt x="0" y="345"/>
                      <a:pt x="687" y="4654"/>
                      <a:pt x="687" y="4654"/>
                    </a:cubicBezTo>
                    <a:lnTo>
                      <a:pt x="1926" y="4594"/>
                    </a:lnTo>
                    <a:cubicBezTo>
                      <a:pt x="1926" y="4594"/>
                      <a:pt x="475" y="1"/>
                      <a:pt x="2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9"/>
              <p:cNvSpPr/>
              <p:nvPr/>
            </p:nvSpPr>
            <p:spPr>
              <a:xfrm>
                <a:off x="6776200" y="2796825"/>
                <a:ext cx="52875" cy="12067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4827" extrusionOk="0">
                    <a:moveTo>
                      <a:pt x="318" y="239"/>
                    </a:moveTo>
                    <a:cubicBezTo>
                      <a:pt x="575" y="665"/>
                      <a:pt x="1290" y="2701"/>
                      <a:pt x="1886" y="4597"/>
                    </a:cubicBezTo>
                    <a:lnTo>
                      <a:pt x="835" y="4648"/>
                    </a:lnTo>
                    <a:cubicBezTo>
                      <a:pt x="537" y="2770"/>
                      <a:pt x="277" y="725"/>
                      <a:pt x="318" y="239"/>
                    </a:cubicBezTo>
                    <a:close/>
                    <a:moveTo>
                      <a:pt x="299" y="1"/>
                    </a:moveTo>
                    <a:cubicBezTo>
                      <a:pt x="258" y="1"/>
                      <a:pt x="218" y="20"/>
                      <a:pt x="189" y="60"/>
                    </a:cubicBezTo>
                    <a:cubicBezTo>
                      <a:pt x="1" y="396"/>
                      <a:pt x="565" y="4030"/>
                      <a:pt x="685" y="4745"/>
                    </a:cubicBezTo>
                    <a:lnTo>
                      <a:pt x="694" y="4826"/>
                    </a:lnTo>
                    <a:lnTo>
                      <a:pt x="2114" y="4755"/>
                    </a:lnTo>
                    <a:lnTo>
                      <a:pt x="2086" y="4648"/>
                    </a:lnTo>
                    <a:cubicBezTo>
                      <a:pt x="1421" y="2541"/>
                      <a:pt x="565" y="29"/>
                      <a:pt x="299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9"/>
              <p:cNvSpPr/>
              <p:nvPr/>
            </p:nvSpPr>
            <p:spPr>
              <a:xfrm>
                <a:off x="6816425" y="2793075"/>
                <a:ext cx="39975" cy="12762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5105" extrusionOk="0">
                    <a:moveTo>
                      <a:pt x="1262" y="0"/>
                    </a:moveTo>
                    <a:cubicBezTo>
                      <a:pt x="1262" y="0"/>
                      <a:pt x="1261" y="0"/>
                      <a:pt x="1261" y="0"/>
                    </a:cubicBezTo>
                    <a:cubicBezTo>
                      <a:pt x="922" y="10"/>
                      <a:pt x="0" y="4647"/>
                      <a:pt x="0" y="4647"/>
                    </a:cubicBezTo>
                    <a:lnTo>
                      <a:pt x="973" y="5105"/>
                    </a:lnTo>
                    <a:cubicBezTo>
                      <a:pt x="973" y="5105"/>
                      <a:pt x="159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9"/>
              <p:cNvSpPr/>
              <p:nvPr/>
            </p:nvSpPr>
            <p:spPr>
              <a:xfrm>
                <a:off x="6813925" y="2791100"/>
                <a:ext cx="432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5304" extrusionOk="0">
                    <a:moveTo>
                      <a:pt x="1351" y="199"/>
                    </a:moveTo>
                    <a:cubicBezTo>
                      <a:pt x="1461" y="597"/>
                      <a:pt x="1261" y="2920"/>
                      <a:pt x="1003" y="5055"/>
                    </a:cubicBezTo>
                    <a:lnTo>
                      <a:pt x="188" y="4676"/>
                    </a:lnTo>
                    <a:cubicBezTo>
                      <a:pt x="596" y="2651"/>
                      <a:pt x="1123" y="516"/>
                      <a:pt x="1351" y="199"/>
                    </a:cubicBezTo>
                    <a:close/>
                    <a:moveTo>
                      <a:pt x="1361" y="1"/>
                    </a:moveTo>
                    <a:cubicBezTo>
                      <a:pt x="1022" y="10"/>
                      <a:pt x="436" y="2563"/>
                      <a:pt x="10" y="4707"/>
                    </a:cubicBezTo>
                    <a:lnTo>
                      <a:pt x="0" y="4776"/>
                    </a:lnTo>
                    <a:lnTo>
                      <a:pt x="1142" y="5303"/>
                    </a:lnTo>
                    <a:lnTo>
                      <a:pt x="1163" y="5193"/>
                    </a:lnTo>
                    <a:cubicBezTo>
                      <a:pt x="1301" y="4062"/>
                      <a:pt x="1728" y="337"/>
                      <a:pt x="1449" y="39"/>
                    </a:cubicBezTo>
                    <a:cubicBezTo>
                      <a:pt x="1430" y="10"/>
                      <a:pt x="1401" y="1"/>
                      <a:pt x="136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9"/>
              <p:cNvSpPr/>
              <p:nvPr/>
            </p:nvSpPr>
            <p:spPr>
              <a:xfrm>
                <a:off x="6830775" y="2860850"/>
                <a:ext cx="690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602" extrusionOk="0">
                    <a:moveTo>
                      <a:pt x="2525" y="1"/>
                    </a:moveTo>
                    <a:cubicBezTo>
                      <a:pt x="2074" y="1"/>
                      <a:pt x="1" y="1669"/>
                      <a:pt x="1" y="1669"/>
                    </a:cubicBezTo>
                    <a:lnTo>
                      <a:pt x="985" y="2601"/>
                    </a:lnTo>
                    <a:cubicBezTo>
                      <a:pt x="985" y="2601"/>
                      <a:pt x="2763" y="368"/>
                      <a:pt x="2603" y="39"/>
                    </a:cubicBezTo>
                    <a:cubicBezTo>
                      <a:pt x="2590" y="13"/>
                      <a:pt x="2564" y="1"/>
                      <a:pt x="25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9"/>
              <p:cNvSpPr/>
              <p:nvPr/>
            </p:nvSpPr>
            <p:spPr>
              <a:xfrm>
                <a:off x="6827550" y="2858750"/>
                <a:ext cx="74500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2814" extrusionOk="0">
                    <a:moveTo>
                      <a:pt x="2636" y="152"/>
                    </a:moveTo>
                    <a:cubicBezTo>
                      <a:pt x="2643" y="152"/>
                      <a:pt x="2648" y="153"/>
                      <a:pt x="2653" y="154"/>
                    </a:cubicBezTo>
                    <a:cubicBezTo>
                      <a:pt x="2732" y="343"/>
                      <a:pt x="1929" y="1534"/>
                      <a:pt x="1104" y="2557"/>
                    </a:cubicBezTo>
                    <a:lnTo>
                      <a:pt x="261" y="1763"/>
                    </a:lnTo>
                    <a:cubicBezTo>
                      <a:pt x="1263" y="962"/>
                      <a:pt x="2416" y="152"/>
                      <a:pt x="2636" y="152"/>
                    </a:cubicBezTo>
                    <a:close/>
                    <a:moveTo>
                      <a:pt x="2665" y="1"/>
                    </a:moveTo>
                    <a:cubicBezTo>
                      <a:pt x="2199" y="1"/>
                      <a:pt x="438" y="1405"/>
                      <a:pt x="82" y="1694"/>
                    </a:cubicBezTo>
                    <a:lnTo>
                      <a:pt x="1" y="1753"/>
                    </a:lnTo>
                    <a:lnTo>
                      <a:pt x="1123" y="2814"/>
                    </a:lnTo>
                    <a:lnTo>
                      <a:pt x="1183" y="2735"/>
                    </a:lnTo>
                    <a:cubicBezTo>
                      <a:pt x="1609" y="2209"/>
                      <a:pt x="2980" y="443"/>
                      <a:pt x="2811" y="85"/>
                    </a:cubicBezTo>
                    <a:cubicBezTo>
                      <a:pt x="2791" y="45"/>
                      <a:pt x="2751" y="14"/>
                      <a:pt x="2703" y="4"/>
                    </a:cubicBezTo>
                    <a:cubicBezTo>
                      <a:pt x="2692" y="2"/>
                      <a:pt x="2679" y="1"/>
                      <a:pt x="2665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9"/>
              <p:cNvSpPr/>
              <p:nvPr/>
            </p:nvSpPr>
            <p:spPr>
              <a:xfrm>
                <a:off x="6734750" y="2892150"/>
                <a:ext cx="167300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1679" extrusionOk="0">
                    <a:moveTo>
                      <a:pt x="198" y="0"/>
                    </a:moveTo>
                    <a:cubicBezTo>
                      <a:pt x="88" y="0"/>
                      <a:pt x="0" y="89"/>
                      <a:pt x="10" y="198"/>
                    </a:cubicBezTo>
                    <a:lnTo>
                      <a:pt x="169" y="1509"/>
                    </a:lnTo>
                    <a:cubicBezTo>
                      <a:pt x="179" y="1609"/>
                      <a:pt x="257" y="1678"/>
                      <a:pt x="348" y="1678"/>
                    </a:cubicBezTo>
                    <a:lnTo>
                      <a:pt x="6344" y="1678"/>
                    </a:lnTo>
                    <a:cubicBezTo>
                      <a:pt x="6444" y="1678"/>
                      <a:pt x="6523" y="1609"/>
                      <a:pt x="6534" y="1509"/>
                    </a:cubicBezTo>
                    <a:lnTo>
                      <a:pt x="6682" y="198"/>
                    </a:lnTo>
                    <a:cubicBezTo>
                      <a:pt x="6692" y="89"/>
                      <a:pt x="6613" y="0"/>
                      <a:pt x="65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9"/>
              <p:cNvSpPr/>
              <p:nvPr/>
            </p:nvSpPr>
            <p:spPr>
              <a:xfrm>
                <a:off x="6732775" y="2889875"/>
                <a:ext cx="171300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1848" extrusionOk="0">
                    <a:moveTo>
                      <a:pt x="6582" y="170"/>
                    </a:moveTo>
                    <a:cubicBezTo>
                      <a:pt x="6613" y="170"/>
                      <a:pt x="6632" y="180"/>
                      <a:pt x="6652" y="199"/>
                    </a:cubicBezTo>
                    <a:cubicBezTo>
                      <a:pt x="6673" y="230"/>
                      <a:pt x="6683" y="249"/>
                      <a:pt x="6673" y="280"/>
                    </a:cubicBezTo>
                    <a:lnTo>
                      <a:pt x="6523" y="1590"/>
                    </a:lnTo>
                    <a:cubicBezTo>
                      <a:pt x="6523" y="1640"/>
                      <a:pt x="6473" y="1679"/>
                      <a:pt x="6423" y="1679"/>
                    </a:cubicBezTo>
                    <a:lnTo>
                      <a:pt x="427" y="1679"/>
                    </a:lnTo>
                    <a:cubicBezTo>
                      <a:pt x="377" y="1679"/>
                      <a:pt x="336" y="1640"/>
                      <a:pt x="327" y="1590"/>
                    </a:cubicBezTo>
                    <a:lnTo>
                      <a:pt x="179" y="280"/>
                    </a:lnTo>
                    <a:cubicBezTo>
                      <a:pt x="179" y="249"/>
                      <a:pt x="189" y="230"/>
                      <a:pt x="198" y="199"/>
                    </a:cubicBezTo>
                    <a:cubicBezTo>
                      <a:pt x="217" y="180"/>
                      <a:pt x="248" y="170"/>
                      <a:pt x="277" y="170"/>
                    </a:cubicBezTo>
                    <a:close/>
                    <a:moveTo>
                      <a:pt x="277" y="1"/>
                    </a:moveTo>
                    <a:cubicBezTo>
                      <a:pt x="198" y="1"/>
                      <a:pt x="129" y="32"/>
                      <a:pt x="79" y="91"/>
                    </a:cubicBezTo>
                    <a:cubicBezTo>
                      <a:pt x="19" y="151"/>
                      <a:pt x="0" y="220"/>
                      <a:pt x="10" y="299"/>
                    </a:cubicBezTo>
                    <a:lnTo>
                      <a:pt x="158" y="1609"/>
                    </a:lnTo>
                    <a:cubicBezTo>
                      <a:pt x="179" y="1748"/>
                      <a:pt x="286" y="1848"/>
                      <a:pt x="427" y="1848"/>
                    </a:cubicBezTo>
                    <a:lnTo>
                      <a:pt x="6423" y="1848"/>
                    </a:lnTo>
                    <a:cubicBezTo>
                      <a:pt x="6563" y="1848"/>
                      <a:pt x="6683" y="1748"/>
                      <a:pt x="6692" y="1609"/>
                    </a:cubicBezTo>
                    <a:lnTo>
                      <a:pt x="6852" y="299"/>
                    </a:lnTo>
                    <a:cubicBezTo>
                      <a:pt x="6852" y="220"/>
                      <a:pt x="6830" y="151"/>
                      <a:pt x="6780" y="91"/>
                    </a:cubicBezTo>
                    <a:cubicBezTo>
                      <a:pt x="6733" y="32"/>
                      <a:pt x="6652" y="1"/>
                      <a:pt x="6582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9"/>
              <p:cNvSpPr/>
              <p:nvPr/>
            </p:nvSpPr>
            <p:spPr>
              <a:xfrm>
                <a:off x="6748150" y="2934100"/>
                <a:ext cx="140500" cy="77475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3099" extrusionOk="0">
                    <a:moveTo>
                      <a:pt x="0" y="0"/>
                    </a:moveTo>
                    <a:lnTo>
                      <a:pt x="486" y="3098"/>
                    </a:lnTo>
                    <a:lnTo>
                      <a:pt x="5133" y="3098"/>
                    </a:lnTo>
                    <a:lnTo>
                      <a:pt x="56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9"/>
              <p:cNvSpPr/>
              <p:nvPr/>
            </p:nvSpPr>
            <p:spPr>
              <a:xfrm>
                <a:off x="6745650" y="2931825"/>
                <a:ext cx="1455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5820" h="3268" extrusionOk="0">
                    <a:moveTo>
                      <a:pt x="5622" y="170"/>
                    </a:moveTo>
                    <a:lnTo>
                      <a:pt x="5164" y="3099"/>
                    </a:lnTo>
                    <a:lnTo>
                      <a:pt x="655" y="3099"/>
                    </a:lnTo>
                    <a:lnTo>
                      <a:pt x="200" y="170"/>
                    </a:lnTo>
                    <a:close/>
                    <a:moveTo>
                      <a:pt x="0" y="1"/>
                    </a:moveTo>
                    <a:lnTo>
                      <a:pt x="517" y="3268"/>
                    </a:lnTo>
                    <a:lnTo>
                      <a:pt x="5312" y="3268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9"/>
              <p:cNvSpPr/>
              <p:nvPr/>
            </p:nvSpPr>
            <p:spPr>
              <a:xfrm>
                <a:off x="6748150" y="2934100"/>
                <a:ext cx="1405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716" extrusionOk="0">
                    <a:moveTo>
                      <a:pt x="0" y="0"/>
                    </a:moveTo>
                    <a:lnTo>
                      <a:pt x="119" y="715"/>
                    </a:lnTo>
                    <a:lnTo>
                      <a:pt x="5510" y="715"/>
                    </a:lnTo>
                    <a:lnTo>
                      <a:pt x="56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9"/>
              <p:cNvSpPr/>
              <p:nvPr/>
            </p:nvSpPr>
            <p:spPr>
              <a:xfrm>
                <a:off x="6745650" y="2931825"/>
                <a:ext cx="145500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5820" h="895" extrusionOk="0">
                    <a:moveTo>
                      <a:pt x="5622" y="170"/>
                    </a:moveTo>
                    <a:lnTo>
                      <a:pt x="5531" y="715"/>
                    </a:lnTo>
                    <a:lnTo>
                      <a:pt x="288" y="715"/>
                    </a:lnTo>
                    <a:lnTo>
                      <a:pt x="200" y="170"/>
                    </a:lnTo>
                    <a:close/>
                    <a:moveTo>
                      <a:pt x="0" y="1"/>
                    </a:moveTo>
                    <a:lnTo>
                      <a:pt x="141" y="894"/>
                    </a:lnTo>
                    <a:lnTo>
                      <a:pt x="5681" y="894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4" name="Google Shape;1414;p29"/>
            <p:cNvGrpSpPr/>
            <p:nvPr/>
          </p:nvGrpSpPr>
          <p:grpSpPr>
            <a:xfrm rot="5400000">
              <a:off x="8765817" y="1056106"/>
              <a:ext cx="116904" cy="560207"/>
              <a:chOff x="7059843" y="1195668"/>
              <a:chExt cx="113312" cy="494708"/>
            </a:xfrm>
          </p:grpSpPr>
          <p:sp>
            <p:nvSpPr>
              <p:cNvPr id="1415" name="Google Shape;1415;p29"/>
              <p:cNvSpPr/>
              <p:nvPr/>
            </p:nvSpPr>
            <p:spPr>
              <a:xfrm>
                <a:off x="7062331" y="1197932"/>
                <a:ext cx="108559" cy="490263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17536" extrusionOk="0">
                    <a:moveTo>
                      <a:pt x="0" y="0"/>
                    </a:moveTo>
                    <a:lnTo>
                      <a:pt x="0" y="17535"/>
                    </a:lnTo>
                    <a:lnTo>
                      <a:pt x="3882" y="17535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9"/>
              <p:cNvSpPr/>
              <p:nvPr/>
            </p:nvSpPr>
            <p:spPr>
              <a:xfrm>
                <a:off x="7059843" y="1195668"/>
                <a:ext cx="113312" cy="494708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695" extrusionOk="0">
                    <a:moveTo>
                      <a:pt x="3883" y="170"/>
                    </a:moveTo>
                    <a:lnTo>
                      <a:pt x="3883" y="17528"/>
                    </a:lnTo>
                    <a:lnTo>
                      <a:pt x="168" y="17528"/>
                    </a:lnTo>
                    <a:lnTo>
                      <a:pt x="168" y="170"/>
                    </a:lnTo>
                    <a:close/>
                    <a:moveTo>
                      <a:pt x="1" y="0"/>
                    </a:moveTo>
                    <a:lnTo>
                      <a:pt x="1" y="17695"/>
                    </a:lnTo>
                    <a:lnTo>
                      <a:pt x="4052" y="17695"/>
                    </a:lnTo>
                    <a:lnTo>
                      <a:pt x="4052" y="0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9"/>
              <p:cNvSpPr/>
              <p:nvPr/>
            </p:nvSpPr>
            <p:spPr>
              <a:xfrm>
                <a:off x="7062331" y="1240959"/>
                <a:ext cx="108559" cy="28349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1014" extrusionOk="0">
                    <a:moveTo>
                      <a:pt x="0" y="1"/>
                    </a:moveTo>
                    <a:lnTo>
                      <a:pt x="0" y="1014"/>
                    </a:lnTo>
                    <a:lnTo>
                      <a:pt x="3882" y="1014"/>
                    </a:lnTo>
                    <a:lnTo>
                      <a:pt x="38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9"/>
              <p:cNvSpPr/>
              <p:nvPr/>
            </p:nvSpPr>
            <p:spPr>
              <a:xfrm>
                <a:off x="7062331" y="1616792"/>
                <a:ext cx="108559" cy="28628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1024" extrusionOk="0">
                    <a:moveTo>
                      <a:pt x="0" y="1"/>
                    </a:moveTo>
                    <a:lnTo>
                      <a:pt x="0" y="1023"/>
                    </a:lnTo>
                    <a:lnTo>
                      <a:pt x="3882" y="1023"/>
                    </a:lnTo>
                    <a:lnTo>
                      <a:pt x="38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9"/>
              <p:cNvSpPr/>
              <p:nvPr/>
            </p:nvSpPr>
            <p:spPr>
              <a:xfrm>
                <a:off x="7087828" y="1331178"/>
                <a:ext cx="57257" cy="223744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8003" extrusionOk="0">
                    <a:moveTo>
                      <a:pt x="1" y="1"/>
                    </a:moveTo>
                    <a:lnTo>
                      <a:pt x="1" y="8003"/>
                    </a:lnTo>
                    <a:lnTo>
                      <a:pt x="2048" y="8003"/>
                    </a:lnTo>
                    <a:lnTo>
                      <a:pt x="2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1" name="Google Shape;1421;p30"/>
          <p:cNvGrpSpPr/>
          <p:nvPr/>
        </p:nvGrpSpPr>
        <p:grpSpPr>
          <a:xfrm>
            <a:off x="8930692" y="3450675"/>
            <a:ext cx="213299" cy="2210400"/>
            <a:chOff x="8934517" y="2599900"/>
            <a:chExt cx="213299" cy="2210400"/>
          </a:xfrm>
        </p:grpSpPr>
        <p:sp>
          <p:nvSpPr>
            <p:cNvPr id="1422" name="Google Shape;1422;p30"/>
            <p:cNvSpPr/>
            <p:nvPr/>
          </p:nvSpPr>
          <p:spPr>
            <a:xfrm>
              <a:off x="8936025" y="2599900"/>
              <a:ext cx="210300" cy="2210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3" name="Google Shape;1423;p30"/>
            <p:cNvGrpSpPr/>
            <p:nvPr/>
          </p:nvGrpSpPr>
          <p:grpSpPr>
            <a:xfrm>
              <a:off x="8934517" y="2687445"/>
              <a:ext cx="213299" cy="2029162"/>
              <a:chOff x="8930007" y="3999295"/>
              <a:chExt cx="213299" cy="2029162"/>
            </a:xfrm>
          </p:grpSpPr>
          <p:sp>
            <p:nvSpPr>
              <p:cNvPr id="1424" name="Google Shape;1424;p30"/>
              <p:cNvSpPr/>
              <p:nvPr/>
            </p:nvSpPr>
            <p:spPr>
              <a:xfrm rot="-5400000">
                <a:off x="8928305" y="5813457"/>
                <a:ext cx="216702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7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30"/>
              <p:cNvSpPr/>
              <p:nvPr/>
            </p:nvSpPr>
            <p:spPr>
              <a:xfrm rot="-5400000">
                <a:off x="8928329" y="5586357"/>
                <a:ext cx="216654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30"/>
              <p:cNvSpPr/>
              <p:nvPr/>
            </p:nvSpPr>
            <p:spPr>
              <a:xfrm rot="-5400000">
                <a:off x="8928594" y="5359546"/>
                <a:ext cx="216123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30"/>
              <p:cNvSpPr/>
              <p:nvPr/>
            </p:nvSpPr>
            <p:spPr>
              <a:xfrm rot="-5400000">
                <a:off x="8928377" y="5135534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30"/>
              <p:cNvSpPr/>
              <p:nvPr/>
            </p:nvSpPr>
            <p:spPr>
              <a:xfrm rot="-5400000">
                <a:off x="8928377" y="4908458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30"/>
              <p:cNvSpPr/>
              <p:nvPr/>
            </p:nvSpPr>
            <p:spPr>
              <a:xfrm rot="-5400000">
                <a:off x="8928619" y="5362417"/>
                <a:ext cx="21607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30"/>
              <p:cNvSpPr/>
              <p:nvPr/>
            </p:nvSpPr>
            <p:spPr>
              <a:xfrm rot="-5400000">
                <a:off x="8928619" y="4681574"/>
                <a:ext cx="21607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0"/>
              <p:cNvSpPr/>
              <p:nvPr/>
            </p:nvSpPr>
            <p:spPr>
              <a:xfrm rot="-5400000">
                <a:off x="8928377" y="4454691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30"/>
              <p:cNvSpPr/>
              <p:nvPr/>
            </p:nvSpPr>
            <p:spPr>
              <a:xfrm rot="-5400000">
                <a:off x="8928353" y="4227591"/>
                <a:ext cx="21660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0"/>
              <p:cNvSpPr/>
              <p:nvPr/>
            </p:nvSpPr>
            <p:spPr>
              <a:xfrm rot="-5400000">
                <a:off x="8928353" y="4000949"/>
                <a:ext cx="21660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34" y="1"/>
                    </a:moveTo>
                    <a:lnTo>
                      <a:pt x="1" y="2432"/>
                    </a:lnTo>
                    <a:lnTo>
                      <a:pt x="206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4" name="Google Shape;1434;p30"/>
          <p:cNvSpPr/>
          <p:nvPr/>
        </p:nvSpPr>
        <p:spPr>
          <a:xfrm rot="3600314">
            <a:off x="-1512187" y="141369"/>
            <a:ext cx="1962310" cy="363486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5" name="Google Shape;1435;p30"/>
          <p:cNvGrpSpPr/>
          <p:nvPr/>
        </p:nvGrpSpPr>
        <p:grpSpPr>
          <a:xfrm>
            <a:off x="-1625800" y="-1041365"/>
            <a:ext cx="2742535" cy="3058615"/>
            <a:chOff x="-1625800" y="-1041365"/>
            <a:chExt cx="2742535" cy="3058615"/>
          </a:xfrm>
        </p:grpSpPr>
        <p:grpSp>
          <p:nvGrpSpPr>
            <p:cNvPr id="1436" name="Google Shape;1436;p30"/>
            <p:cNvGrpSpPr/>
            <p:nvPr/>
          </p:nvGrpSpPr>
          <p:grpSpPr>
            <a:xfrm flipH="1">
              <a:off x="45417" y="1900350"/>
              <a:ext cx="744147" cy="116900"/>
              <a:chOff x="-188850" y="1126900"/>
              <a:chExt cx="1199850" cy="116900"/>
            </a:xfrm>
          </p:grpSpPr>
          <p:cxnSp>
            <p:nvCxnSpPr>
              <p:cNvPr id="1437" name="Google Shape;1437;p30"/>
              <p:cNvCxnSpPr/>
              <p:nvPr/>
            </p:nvCxnSpPr>
            <p:spPr>
              <a:xfrm rot="10800000">
                <a:off x="-188850" y="1126900"/>
                <a:ext cx="928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8" name="Google Shape;1438;p30"/>
              <p:cNvCxnSpPr/>
              <p:nvPr/>
            </p:nvCxnSpPr>
            <p:spPr>
              <a:xfrm rot="10800000">
                <a:off x="444000" y="1243800"/>
                <a:ext cx="56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39" name="Google Shape;1439;p30"/>
            <p:cNvSpPr/>
            <p:nvPr/>
          </p:nvSpPr>
          <p:spPr>
            <a:xfrm flipH="1">
              <a:off x="-1625800" y="1502125"/>
              <a:ext cx="2345811" cy="94100"/>
            </a:xfrm>
            <a:custGeom>
              <a:avLst/>
              <a:gdLst/>
              <a:ahLst/>
              <a:cxnLst/>
              <a:rect l="l" t="t" r="r" b="b"/>
              <a:pathLst>
                <a:path w="76498" h="1214" extrusionOk="0">
                  <a:moveTo>
                    <a:pt x="1" y="0"/>
                  </a:moveTo>
                  <a:lnTo>
                    <a:pt x="1" y="1213"/>
                  </a:lnTo>
                  <a:lnTo>
                    <a:pt x="76498" y="1213"/>
                  </a:lnTo>
                  <a:lnTo>
                    <a:pt x="76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0" name="Google Shape;1440;p30"/>
            <p:cNvGrpSpPr/>
            <p:nvPr/>
          </p:nvGrpSpPr>
          <p:grpSpPr>
            <a:xfrm>
              <a:off x="713213" y="-1041365"/>
              <a:ext cx="403522" cy="1662705"/>
              <a:chOff x="5568666" y="-3050224"/>
              <a:chExt cx="1026513" cy="4229725"/>
            </a:xfrm>
          </p:grpSpPr>
          <p:sp>
            <p:nvSpPr>
              <p:cNvPr id="1441" name="Google Shape;1441;p30"/>
              <p:cNvSpPr/>
              <p:nvPr/>
            </p:nvSpPr>
            <p:spPr>
              <a:xfrm>
                <a:off x="5911057" y="446560"/>
                <a:ext cx="341730" cy="162068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1715" extrusionOk="0">
                    <a:moveTo>
                      <a:pt x="855" y="0"/>
                    </a:moveTo>
                    <a:cubicBezTo>
                      <a:pt x="380" y="0"/>
                      <a:pt x="0" y="380"/>
                      <a:pt x="0" y="861"/>
                    </a:cubicBezTo>
                    <a:cubicBezTo>
                      <a:pt x="0" y="1335"/>
                      <a:pt x="380" y="1715"/>
                      <a:pt x="855" y="1715"/>
                    </a:cubicBezTo>
                    <a:lnTo>
                      <a:pt x="2755" y="1715"/>
                    </a:lnTo>
                    <a:cubicBezTo>
                      <a:pt x="3229" y="1715"/>
                      <a:pt x="3615" y="1335"/>
                      <a:pt x="3615" y="861"/>
                    </a:cubicBezTo>
                    <a:cubicBezTo>
                      <a:pt x="3615" y="380"/>
                      <a:pt x="3229" y="0"/>
                      <a:pt x="27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0"/>
              <p:cNvSpPr/>
              <p:nvPr/>
            </p:nvSpPr>
            <p:spPr>
              <a:xfrm>
                <a:off x="5905104" y="440606"/>
                <a:ext cx="353638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1841" extrusionOk="0">
                    <a:moveTo>
                      <a:pt x="2818" y="126"/>
                    </a:moveTo>
                    <a:cubicBezTo>
                      <a:pt x="3261" y="126"/>
                      <a:pt x="3617" y="481"/>
                      <a:pt x="3617" y="924"/>
                    </a:cubicBezTo>
                    <a:cubicBezTo>
                      <a:pt x="3617" y="1361"/>
                      <a:pt x="3261" y="1715"/>
                      <a:pt x="2818" y="1715"/>
                    </a:cubicBezTo>
                    <a:lnTo>
                      <a:pt x="918" y="1715"/>
                    </a:lnTo>
                    <a:cubicBezTo>
                      <a:pt x="481" y="1715"/>
                      <a:pt x="119" y="1361"/>
                      <a:pt x="119" y="924"/>
                    </a:cubicBezTo>
                    <a:cubicBezTo>
                      <a:pt x="119" y="481"/>
                      <a:pt x="481" y="126"/>
                      <a:pt x="918" y="126"/>
                    </a:cubicBezTo>
                    <a:close/>
                    <a:moveTo>
                      <a:pt x="918" y="0"/>
                    </a:moveTo>
                    <a:cubicBezTo>
                      <a:pt x="412" y="0"/>
                      <a:pt x="0" y="412"/>
                      <a:pt x="0" y="924"/>
                    </a:cubicBezTo>
                    <a:cubicBezTo>
                      <a:pt x="0" y="1429"/>
                      <a:pt x="412" y="1841"/>
                      <a:pt x="918" y="1841"/>
                    </a:cubicBezTo>
                    <a:lnTo>
                      <a:pt x="2818" y="1841"/>
                    </a:lnTo>
                    <a:cubicBezTo>
                      <a:pt x="3330" y="1841"/>
                      <a:pt x="3741" y="1429"/>
                      <a:pt x="3741" y="924"/>
                    </a:cubicBezTo>
                    <a:cubicBezTo>
                      <a:pt x="3741" y="412"/>
                      <a:pt x="3330" y="0"/>
                      <a:pt x="2818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0"/>
              <p:cNvSpPr/>
              <p:nvPr/>
            </p:nvSpPr>
            <p:spPr>
              <a:xfrm>
                <a:off x="5904537" y="440039"/>
                <a:ext cx="354205" cy="175109"/>
              </a:xfrm>
              <a:custGeom>
                <a:avLst/>
                <a:gdLst/>
                <a:ahLst/>
                <a:cxnLst/>
                <a:rect l="l" t="t" r="r" b="b"/>
                <a:pathLst>
                  <a:path w="3748" h="1853" extrusionOk="0">
                    <a:moveTo>
                      <a:pt x="2824" y="132"/>
                    </a:moveTo>
                    <a:cubicBezTo>
                      <a:pt x="3267" y="132"/>
                      <a:pt x="3623" y="487"/>
                      <a:pt x="3623" y="930"/>
                    </a:cubicBezTo>
                    <a:cubicBezTo>
                      <a:pt x="3623" y="1367"/>
                      <a:pt x="3267" y="1721"/>
                      <a:pt x="2824" y="1721"/>
                    </a:cubicBezTo>
                    <a:lnTo>
                      <a:pt x="924" y="1721"/>
                    </a:lnTo>
                    <a:cubicBezTo>
                      <a:pt x="487" y="1721"/>
                      <a:pt x="131" y="1367"/>
                      <a:pt x="131" y="930"/>
                    </a:cubicBezTo>
                    <a:cubicBezTo>
                      <a:pt x="131" y="487"/>
                      <a:pt x="487" y="132"/>
                      <a:pt x="924" y="132"/>
                    </a:cubicBezTo>
                    <a:close/>
                    <a:moveTo>
                      <a:pt x="924" y="0"/>
                    </a:moveTo>
                    <a:cubicBezTo>
                      <a:pt x="418" y="0"/>
                      <a:pt x="0" y="418"/>
                      <a:pt x="0" y="930"/>
                    </a:cubicBezTo>
                    <a:cubicBezTo>
                      <a:pt x="0" y="1435"/>
                      <a:pt x="418" y="1853"/>
                      <a:pt x="924" y="1853"/>
                    </a:cubicBezTo>
                    <a:lnTo>
                      <a:pt x="2824" y="1853"/>
                    </a:lnTo>
                    <a:cubicBezTo>
                      <a:pt x="3336" y="1853"/>
                      <a:pt x="3747" y="1435"/>
                      <a:pt x="3747" y="930"/>
                    </a:cubicBezTo>
                    <a:cubicBezTo>
                      <a:pt x="3747" y="418"/>
                      <a:pt x="3336" y="0"/>
                      <a:pt x="2824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0"/>
              <p:cNvSpPr/>
              <p:nvPr/>
            </p:nvSpPr>
            <p:spPr>
              <a:xfrm>
                <a:off x="5912759" y="835994"/>
                <a:ext cx="337761" cy="337743"/>
              </a:xfrm>
              <a:custGeom>
                <a:avLst/>
                <a:gdLst/>
                <a:ahLst/>
                <a:cxnLst/>
                <a:rect l="l" t="t" r="r" b="b"/>
                <a:pathLst>
                  <a:path w="3574" h="3574" extrusionOk="0">
                    <a:moveTo>
                      <a:pt x="1790" y="0"/>
                    </a:moveTo>
                    <a:cubicBezTo>
                      <a:pt x="799" y="0"/>
                      <a:pt x="0" y="799"/>
                      <a:pt x="0" y="1784"/>
                    </a:cubicBezTo>
                    <a:cubicBezTo>
                      <a:pt x="0" y="2768"/>
                      <a:pt x="799" y="3573"/>
                      <a:pt x="1790" y="3573"/>
                    </a:cubicBezTo>
                    <a:cubicBezTo>
                      <a:pt x="2774" y="3573"/>
                      <a:pt x="3574" y="2768"/>
                      <a:pt x="3574" y="1784"/>
                    </a:cubicBezTo>
                    <a:cubicBezTo>
                      <a:pt x="3574" y="799"/>
                      <a:pt x="2774" y="0"/>
                      <a:pt x="17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0"/>
              <p:cNvSpPr/>
              <p:nvPr/>
            </p:nvSpPr>
            <p:spPr>
              <a:xfrm>
                <a:off x="5906899" y="829474"/>
                <a:ext cx="350141" cy="350028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704" extrusionOk="0">
                    <a:moveTo>
                      <a:pt x="1852" y="132"/>
                    </a:moveTo>
                    <a:cubicBezTo>
                      <a:pt x="2799" y="132"/>
                      <a:pt x="3573" y="906"/>
                      <a:pt x="3573" y="1853"/>
                    </a:cubicBezTo>
                    <a:cubicBezTo>
                      <a:pt x="3573" y="2806"/>
                      <a:pt x="2799" y="3574"/>
                      <a:pt x="1852" y="3574"/>
                    </a:cubicBezTo>
                    <a:cubicBezTo>
                      <a:pt x="899" y="3574"/>
                      <a:pt x="131" y="2806"/>
                      <a:pt x="131" y="1853"/>
                    </a:cubicBezTo>
                    <a:cubicBezTo>
                      <a:pt x="131" y="906"/>
                      <a:pt x="899" y="132"/>
                      <a:pt x="1852" y="132"/>
                    </a:cubicBezTo>
                    <a:close/>
                    <a:moveTo>
                      <a:pt x="1852" y="0"/>
                    </a:moveTo>
                    <a:cubicBezTo>
                      <a:pt x="830" y="0"/>
                      <a:pt x="1" y="831"/>
                      <a:pt x="1" y="1853"/>
                    </a:cubicBezTo>
                    <a:cubicBezTo>
                      <a:pt x="1" y="2875"/>
                      <a:pt x="830" y="3704"/>
                      <a:pt x="1852" y="3704"/>
                    </a:cubicBezTo>
                    <a:cubicBezTo>
                      <a:pt x="2874" y="3704"/>
                      <a:pt x="3704" y="2875"/>
                      <a:pt x="3704" y="1853"/>
                    </a:cubicBezTo>
                    <a:cubicBezTo>
                      <a:pt x="3704" y="831"/>
                      <a:pt x="2874" y="0"/>
                      <a:pt x="185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0"/>
              <p:cNvSpPr/>
              <p:nvPr/>
            </p:nvSpPr>
            <p:spPr>
              <a:xfrm>
                <a:off x="6091940" y="-3032552"/>
                <a:ext cx="95" cy="3467394"/>
              </a:xfrm>
              <a:custGeom>
                <a:avLst/>
                <a:gdLst/>
                <a:ahLst/>
                <a:cxnLst/>
                <a:rect l="l" t="t" r="r" b="b"/>
                <a:pathLst>
                  <a:path w="1" h="36692" extrusionOk="0">
                    <a:moveTo>
                      <a:pt x="0" y="36692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0"/>
              <p:cNvSpPr/>
              <p:nvPr/>
            </p:nvSpPr>
            <p:spPr>
              <a:xfrm>
                <a:off x="6085986" y="-3050224"/>
                <a:ext cx="12475" cy="3502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37067" extrusionOk="0">
                    <a:moveTo>
                      <a:pt x="63" y="0"/>
                    </a:moveTo>
                    <a:cubicBezTo>
                      <a:pt x="26" y="0"/>
                      <a:pt x="0" y="81"/>
                      <a:pt x="0" y="187"/>
                    </a:cubicBezTo>
                    <a:lnTo>
                      <a:pt x="0" y="36879"/>
                    </a:lnTo>
                    <a:cubicBezTo>
                      <a:pt x="0" y="36985"/>
                      <a:pt x="26" y="37066"/>
                      <a:pt x="63" y="37066"/>
                    </a:cubicBezTo>
                    <a:cubicBezTo>
                      <a:pt x="101" y="37066"/>
                      <a:pt x="132" y="36985"/>
                      <a:pt x="132" y="36879"/>
                    </a:cubicBezTo>
                    <a:lnTo>
                      <a:pt x="132" y="187"/>
                    </a:lnTo>
                    <a:cubicBezTo>
                      <a:pt x="132" y="81"/>
                      <a:pt x="101" y="0"/>
                      <a:pt x="63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0"/>
              <p:cNvSpPr/>
              <p:nvPr/>
            </p:nvSpPr>
            <p:spPr>
              <a:xfrm>
                <a:off x="5574620" y="510725"/>
                <a:ext cx="1014039" cy="510395"/>
              </a:xfrm>
              <a:custGeom>
                <a:avLst/>
                <a:gdLst/>
                <a:ahLst/>
                <a:cxnLst/>
                <a:rect l="l" t="t" r="r" b="b"/>
                <a:pathLst>
                  <a:path w="10730" h="5401" extrusionOk="0">
                    <a:moveTo>
                      <a:pt x="5368" y="1"/>
                    </a:moveTo>
                    <a:cubicBezTo>
                      <a:pt x="2407" y="1"/>
                      <a:pt x="0" y="2401"/>
                      <a:pt x="0" y="5363"/>
                    </a:cubicBezTo>
                    <a:cubicBezTo>
                      <a:pt x="0" y="5388"/>
                      <a:pt x="2683" y="5400"/>
                      <a:pt x="5365" y="5400"/>
                    </a:cubicBezTo>
                    <a:cubicBezTo>
                      <a:pt x="8047" y="5400"/>
                      <a:pt x="10729" y="5388"/>
                      <a:pt x="10729" y="5363"/>
                    </a:cubicBezTo>
                    <a:cubicBezTo>
                      <a:pt x="10729" y="2401"/>
                      <a:pt x="8329" y="1"/>
                      <a:pt x="5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0"/>
              <p:cNvSpPr/>
              <p:nvPr/>
            </p:nvSpPr>
            <p:spPr>
              <a:xfrm>
                <a:off x="5568666" y="504961"/>
                <a:ext cx="1025946" cy="522018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5524" extrusionOk="0">
                    <a:moveTo>
                      <a:pt x="5431" y="124"/>
                    </a:moveTo>
                    <a:cubicBezTo>
                      <a:pt x="8337" y="124"/>
                      <a:pt x="10706" y="2475"/>
                      <a:pt x="10731" y="5368"/>
                    </a:cubicBezTo>
                    <a:cubicBezTo>
                      <a:pt x="10350" y="5386"/>
                      <a:pt x="7891" y="5396"/>
                      <a:pt x="5430" y="5396"/>
                    </a:cubicBezTo>
                    <a:cubicBezTo>
                      <a:pt x="2970" y="5396"/>
                      <a:pt x="509" y="5386"/>
                      <a:pt x="125" y="5368"/>
                    </a:cubicBezTo>
                    <a:cubicBezTo>
                      <a:pt x="156" y="2475"/>
                      <a:pt x="2525" y="124"/>
                      <a:pt x="5431" y="124"/>
                    </a:cubicBezTo>
                    <a:close/>
                    <a:moveTo>
                      <a:pt x="5431" y="0"/>
                    </a:moveTo>
                    <a:cubicBezTo>
                      <a:pt x="2438" y="0"/>
                      <a:pt x="1" y="2432"/>
                      <a:pt x="1" y="5424"/>
                    </a:cubicBezTo>
                    <a:cubicBezTo>
                      <a:pt x="1" y="5505"/>
                      <a:pt x="1" y="5505"/>
                      <a:pt x="1771" y="5511"/>
                    </a:cubicBezTo>
                    <a:cubicBezTo>
                      <a:pt x="2763" y="5517"/>
                      <a:pt x="4090" y="5523"/>
                      <a:pt x="5506" y="5523"/>
                    </a:cubicBezTo>
                    <a:cubicBezTo>
                      <a:pt x="6902" y="5523"/>
                      <a:pt x="8193" y="5517"/>
                      <a:pt x="9146" y="5511"/>
                    </a:cubicBezTo>
                    <a:cubicBezTo>
                      <a:pt x="10855" y="5505"/>
                      <a:pt x="10855" y="5505"/>
                      <a:pt x="10855" y="5424"/>
                    </a:cubicBezTo>
                    <a:cubicBezTo>
                      <a:pt x="10855" y="2432"/>
                      <a:pt x="8424" y="0"/>
                      <a:pt x="543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0"/>
              <p:cNvSpPr/>
              <p:nvPr/>
            </p:nvSpPr>
            <p:spPr>
              <a:xfrm>
                <a:off x="5568666" y="504205"/>
                <a:ext cx="1026513" cy="522774"/>
              </a:xfrm>
              <a:custGeom>
                <a:avLst/>
                <a:gdLst/>
                <a:ahLst/>
                <a:cxnLst/>
                <a:rect l="l" t="t" r="r" b="b"/>
                <a:pathLst>
                  <a:path w="10862" h="5532" extrusionOk="0">
                    <a:moveTo>
                      <a:pt x="5431" y="132"/>
                    </a:moveTo>
                    <a:cubicBezTo>
                      <a:pt x="8331" y="132"/>
                      <a:pt x="10700" y="2483"/>
                      <a:pt x="10731" y="5376"/>
                    </a:cubicBezTo>
                    <a:cubicBezTo>
                      <a:pt x="10341" y="5394"/>
                      <a:pt x="7888" y="5404"/>
                      <a:pt x="5433" y="5404"/>
                    </a:cubicBezTo>
                    <a:cubicBezTo>
                      <a:pt x="2979" y="5404"/>
                      <a:pt x="524" y="5394"/>
                      <a:pt x="131" y="5376"/>
                    </a:cubicBezTo>
                    <a:cubicBezTo>
                      <a:pt x="162" y="2483"/>
                      <a:pt x="2525" y="132"/>
                      <a:pt x="5431" y="132"/>
                    </a:cubicBezTo>
                    <a:close/>
                    <a:moveTo>
                      <a:pt x="5431" y="1"/>
                    </a:moveTo>
                    <a:cubicBezTo>
                      <a:pt x="2438" y="1"/>
                      <a:pt x="1" y="2440"/>
                      <a:pt x="1" y="5432"/>
                    </a:cubicBezTo>
                    <a:cubicBezTo>
                      <a:pt x="1" y="5513"/>
                      <a:pt x="1" y="5513"/>
                      <a:pt x="1771" y="5525"/>
                    </a:cubicBezTo>
                    <a:cubicBezTo>
                      <a:pt x="2787" y="5531"/>
                      <a:pt x="4147" y="5531"/>
                      <a:pt x="5506" y="5531"/>
                    </a:cubicBezTo>
                    <a:cubicBezTo>
                      <a:pt x="6834" y="5531"/>
                      <a:pt x="8156" y="5531"/>
                      <a:pt x="9146" y="5525"/>
                    </a:cubicBezTo>
                    <a:cubicBezTo>
                      <a:pt x="10861" y="5513"/>
                      <a:pt x="10861" y="5513"/>
                      <a:pt x="10861" y="5432"/>
                    </a:cubicBezTo>
                    <a:cubicBezTo>
                      <a:pt x="10861" y="2440"/>
                      <a:pt x="8424" y="1"/>
                      <a:pt x="543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30"/>
            <p:cNvGrpSpPr/>
            <p:nvPr/>
          </p:nvGrpSpPr>
          <p:grpSpPr>
            <a:xfrm>
              <a:off x="189442" y="925169"/>
              <a:ext cx="150716" cy="572679"/>
              <a:chOff x="5981800" y="2578825"/>
              <a:chExt cx="112500" cy="427500"/>
            </a:xfrm>
          </p:grpSpPr>
          <p:sp>
            <p:nvSpPr>
              <p:cNvPr id="1452" name="Google Shape;1452;p30"/>
              <p:cNvSpPr/>
              <p:nvPr/>
            </p:nvSpPr>
            <p:spPr>
              <a:xfrm>
                <a:off x="5983825" y="2581100"/>
                <a:ext cx="108225" cy="423025"/>
              </a:xfrm>
              <a:custGeom>
                <a:avLst/>
                <a:gdLst/>
                <a:ahLst/>
                <a:cxnLst/>
                <a:rect l="l" t="t" r="r" b="b"/>
                <a:pathLst>
                  <a:path w="4329" h="16921" extrusionOk="0">
                    <a:moveTo>
                      <a:pt x="1" y="0"/>
                    </a:moveTo>
                    <a:lnTo>
                      <a:pt x="1" y="16920"/>
                    </a:lnTo>
                    <a:lnTo>
                      <a:pt x="4328" y="16920"/>
                    </a:lnTo>
                    <a:lnTo>
                      <a:pt x="43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0"/>
              <p:cNvSpPr/>
              <p:nvPr/>
            </p:nvSpPr>
            <p:spPr>
              <a:xfrm>
                <a:off x="5981800" y="2578825"/>
                <a:ext cx="112500" cy="427500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17100" extrusionOk="0">
                    <a:moveTo>
                      <a:pt x="4331" y="180"/>
                    </a:moveTo>
                    <a:lnTo>
                      <a:pt x="4331" y="16930"/>
                    </a:lnTo>
                    <a:lnTo>
                      <a:pt x="170" y="16930"/>
                    </a:lnTo>
                    <a:lnTo>
                      <a:pt x="170" y="180"/>
                    </a:lnTo>
                    <a:close/>
                    <a:moveTo>
                      <a:pt x="1" y="1"/>
                    </a:moveTo>
                    <a:lnTo>
                      <a:pt x="1" y="17099"/>
                    </a:lnTo>
                    <a:lnTo>
                      <a:pt x="4500" y="17099"/>
                    </a:lnTo>
                    <a:lnTo>
                      <a:pt x="450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0"/>
              <p:cNvSpPr/>
              <p:nvPr/>
            </p:nvSpPr>
            <p:spPr>
              <a:xfrm>
                <a:off x="6005625" y="2946950"/>
                <a:ext cx="6462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2584" y="1412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0"/>
              <p:cNvSpPr/>
              <p:nvPr/>
            </p:nvSpPr>
            <p:spPr>
              <a:xfrm>
                <a:off x="6005625" y="2602900"/>
                <a:ext cx="64625" cy="1574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6297" extrusionOk="0">
                    <a:moveTo>
                      <a:pt x="1" y="1"/>
                    </a:moveTo>
                    <a:lnTo>
                      <a:pt x="1" y="6297"/>
                    </a:lnTo>
                    <a:lnTo>
                      <a:pt x="2584" y="6297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0"/>
              <p:cNvSpPr/>
              <p:nvPr/>
            </p:nvSpPr>
            <p:spPr>
              <a:xfrm>
                <a:off x="6008375" y="2852650"/>
                <a:ext cx="5912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365" extrusionOk="0">
                    <a:moveTo>
                      <a:pt x="1183" y="0"/>
                    </a:moveTo>
                    <a:cubicBezTo>
                      <a:pt x="537" y="0"/>
                      <a:pt x="1" y="527"/>
                      <a:pt x="1" y="1182"/>
                    </a:cubicBezTo>
                    <a:cubicBezTo>
                      <a:pt x="1" y="1828"/>
                      <a:pt x="537" y="2364"/>
                      <a:pt x="1183" y="2364"/>
                    </a:cubicBezTo>
                    <a:cubicBezTo>
                      <a:pt x="1838" y="2364"/>
                      <a:pt x="2365" y="1828"/>
                      <a:pt x="2365" y="1182"/>
                    </a:cubicBezTo>
                    <a:cubicBezTo>
                      <a:pt x="2365" y="527"/>
                      <a:pt x="1838" y="0"/>
                      <a:pt x="1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7" name="Google Shape;1457;p30"/>
            <p:cNvGrpSpPr/>
            <p:nvPr/>
          </p:nvGrpSpPr>
          <p:grpSpPr>
            <a:xfrm>
              <a:off x="396167" y="925169"/>
              <a:ext cx="150716" cy="572679"/>
              <a:chOff x="5981800" y="2578825"/>
              <a:chExt cx="112500" cy="427500"/>
            </a:xfrm>
          </p:grpSpPr>
          <p:sp>
            <p:nvSpPr>
              <p:cNvPr id="1458" name="Google Shape;1458;p30"/>
              <p:cNvSpPr/>
              <p:nvPr/>
            </p:nvSpPr>
            <p:spPr>
              <a:xfrm>
                <a:off x="5983825" y="2581100"/>
                <a:ext cx="108225" cy="423025"/>
              </a:xfrm>
              <a:custGeom>
                <a:avLst/>
                <a:gdLst/>
                <a:ahLst/>
                <a:cxnLst/>
                <a:rect l="l" t="t" r="r" b="b"/>
                <a:pathLst>
                  <a:path w="4329" h="16921" extrusionOk="0">
                    <a:moveTo>
                      <a:pt x="1" y="0"/>
                    </a:moveTo>
                    <a:lnTo>
                      <a:pt x="1" y="16920"/>
                    </a:lnTo>
                    <a:lnTo>
                      <a:pt x="4328" y="16920"/>
                    </a:lnTo>
                    <a:lnTo>
                      <a:pt x="43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0"/>
              <p:cNvSpPr/>
              <p:nvPr/>
            </p:nvSpPr>
            <p:spPr>
              <a:xfrm>
                <a:off x="5981800" y="2578825"/>
                <a:ext cx="112500" cy="427500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17100" extrusionOk="0">
                    <a:moveTo>
                      <a:pt x="4331" y="180"/>
                    </a:moveTo>
                    <a:lnTo>
                      <a:pt x="4331" y="16930"/>
                    </a:lnTo>
                    <a:lnTo>
                      <a:pt x="170" y="16930"/>
                    </a:lnTo>
                    <a:lnTo>
                      <a:pt x="170" y="180"/>
                    </a:lnTo>
                    <a:close/>
                    <a:moveTo>
                      <a:pt x="1" y="1"/>
                    </a:moveTo>
                    <a:lnTo>
                      <a:pt x="1" y="17099"/>
                    </a:lnTo>
                    <a:lnTo>
                      <a:pt x="4500" y="17099"/>
                    </a:lnTo>
                    <a:lnTo>
                      <a:pt x="450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0"/>
              <p:cNvSpPr/>
              <p:nvPr/>
            </p:nvSpPr>
            <p:spPr>
              <a:xfrm>
                <a:off x="6005625" y="2946950"/>
                <a:ext cx="6462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2584" y="1412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0"/>
              <p:cNvSpPr/>
              <p:nvPr/>
            </p:nvSpPr>
            <p:spPr>
              <a:xfrm>
                <a:off x="6005625" y="2602900"/>
                <a:ext cx="64625" cy="1574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6297" extrusionOk="0">
                    <a:moveTo>
                      <a:pt x="1" y="1"/>
                    </a:moveTo>
                    <a:lnTo>
                      <a:pt x="1" y="6297"/>
                    </a:lnTo>
                    <a:lnTo>
                      <a:pt x="2584" y="6297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0"/>
              <p:cNvSpPr/>
              <p:nvPr/>
            </p:nvSpPr>
            <p:spPr>
              <a:xfrm>
                <a:off x="6008375" y="2852650"/>
                <a:ext cx="5912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365" extrusionOk="0">
                    <a:moveTo>
                      <a:pt x="1183" y="0"/>
                    </a:moveTo>
                    <a:cubicBezTo>
                      <a:pt x="537" y="0"/>
                      <a:pt x="1" y="527"/>
                      <a:pt x="1" y="1182"/>
                    </a:cubicBezTo>
                    <a:cubicBezTo>
                      <a:pt x="1" y="1828"/>
                      <a:pt x="537" y="2364"/>
                      <a:pt x="1183" y="2364"/>
                    </a:cubicBezTo>
                    <a:cubicBezTo>
                      <a:pt x="1838" y="2364"/>
                      <a:pt x="2365" y="1828"/>
                      <a:pt x="2365" y="1182"/>
                    </a:cubicBezTo>
                    <a:cubicBezTo>
                      <a:pt x="2365" y="527"/>
                      <a:pt x="1838" y="0"/>
                      <a:pt x="1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720000" y="1074951"/>
            <a:ext cx="77040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7" name="Google Shape;97;p4"/>
          <p:cNvSpPr/>
          <p:nvPr/>
        </p:nvSpPr>
        <p:spPr>
          <a:xfrm rot="3600314">
            <a:off x="-1862637" y="70069"/>
            <a:ext cx="1962310" cy="363486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4"/>
          <p:cNvGrpSpPr/>
          <p:nvPr/>
        </p:nvGrpSpPr>
        <p:grpSpPr>
          <a:xfrm>
            <a:off x="8934517" y="3450675"/>
            <a:ext cx="213299" cy="2210400"/>
            <a:chOff x="8934517" y="2599900"/>
            <a:chExt cx="213299" cy="2210400"/>
          </a:xfrm>
        </p:grpSpPr>
        <p:sp>
          <p:nvSpPr>
            <p:cNvPr id="99" name="Google Shape;99;p4"/>
            <p:cNvSpPr/>
            <p:nvPr/>
          </p:nvSpPr>
          <p:spPr>
            <a:xfrm>
              <a:off x="8936025" y="2599900"/>
              <a:ext cx="210300" cy="2210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" name="Google Shape;100;p4"/>
            <p:cNvGrpSpPr/>
            <p:nvPr/>
          </p:nvGrpSpPr>
          <p:grpSpPr>
            <a:xfrm>
              <a:off x="8934517" y="2687445"/>
              <a:ext cx="213299" cy="2029162"/>
              <a:chOff x="8930007" y="3999295"/>
              <a:chExt cx="213299" cy="2029162"/>
            </a:xfrm>
          </p:grpSpPr>
          <p:sp>
            <p:nvSpPr>
              <p:cNvPr id="101" name="Google Shape;101;p4"/>
              <p:cNvSpPr/>
              <p:nvPr/>
            </p:nvSpPr>
            <p:spPr>
              <a:xfrm rot="-5400000">
                <a:off x="8928305" y="5813457"/>
                <a:ext cx="216702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7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 rot="-5400000">
                <a:off x="8928329" y="5586357"/>
                <a:ext cx="216654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 rot="-5400000">
                <a:off x="8928594" y="5359546"/>
                <a:ext cx="216123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 rot="-5400000">
                <a:off x="8928377" y="5135534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 rot="-5400000">
                <a:off x="8928377" y="4908458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 rot="-5400000">
                <a:off x="8928619" y="5362417"/>
                <a:ext cx="21607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 rot="-5400000">
                <a:off x="8928619" y="4681574"/>
                <a:ext cx="21607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 rot="-5400000">
                <a:off x="8928377" y="4454691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 rot="-5400000">
                <a:off x="8928353" y="4227591"/>
                <a:ext cx="21660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 rot="-5400000">
                <a:off x="8928353" y="4000949"/>
                <a:ext cx="21660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34" y="1"/>
                    </a:moveTo>
                    <a:lnTo>
                      <a:pt x="1" y="2432"/>
                    </a:lnTo>
                    <a:lnTo>
                      <a:pt x="206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4"/>
          <p:cNvGrpSpPr/>
          <p:nvPr/>
        </p:nvGrpSpPr>
        <p:grpSpPr>
          <a:xfrm>
            <a:off x="-1899575" y="-1041365"/>
            <a:ext cx="2814560" cy="2632365"/>
            <a:chOff x="-1899575" y="-1041365"/>
            <a:chExt cx="2814560" cy="2632365"/>
          </a:xfrm>
        </p:grpSpPr>
        <p:grpSp>
          <p:nvGrpSpPr>
            <p:cNvPr id="112" name="Google Shape;112;p4"/>
            <p:cNvGrpSpPr/>
            <p:nvPr/>
          </p:nvGrpSpPr>
          <p:grpSpPr>
            <a:xfrm>
              <a:off x="-329875" y="1474100"/>
              <a:ext cx="928500" cy="116900"/>
              <a:chOff x="-188850" y="1126900"/>
              <a:chExt cx="928500" cy="116900"/>
            </a:xfrm>
          </p:grpSpPr>
          <p:cxnSp>
            <p:nvCxnSpPr>
              <p:cNvPr id="113" name="Google Shape;113;p4"/>
              <p:cNvCxnSpPr/>
              <p:nvPr/>
            </p:nvCxnSpPr>
            <p:spPr>
              <a:xfrm rot="10800000">
                <a:off x="-188850" y="1126900"/>
                <a:ext cx="928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" name="Google Shape;114;p4"/>
              <p:cNvCxnSpPr/>
              <p:nvPr/>
            </p:nvCxnSpPr>
            <p:spPr>
              <a:xfrm rot="10800000">
                <a:off x="116400" y="1243800"/>
                <a:ext cx="318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5" name="Google Shape;115;p4"/>
            <p:cNvSpPr/>
            <p:nvPr/>
          </p:nvSpPr>
          <p:spPr>
            <a:xfrm flipH="1">
              <a:off x="-1899575" y="1195675"/>
              <a:ext cx="2345811" cy="94100"/>
            </a:xfrm>
            <a:custGeom>
              <a:avLst/>
              <a:gdLst/>
              <a:ahLst/>
              <a:cxnLst/>
              <a:rect l="l" t="t" r="r" b="b"/>
              <a:pathLst>
                <a:path w="76498" h="1214" extrusionOk="0">
                  <a:moveTo>
                    <a:pt x="1" y="0"/>
                  </a:moveTo>
                  <a:lnTo>
                    <a:pt x="1" y="1213"/>
                  </a:lnTo>
                  <a:lnTo>
                    <a:pt x="76498" y="1213"/>
                  </a:lnTo>
                  <a:lnTo>
                    <a:pt x="76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" name="Google Shape;116;p4"/>
            <p:cNvGrpSpPr/>
            <p:nvPr/>
          </p:nvGrpSpPr>
          <p:grpSpPr>
            <a:xfrm>
              <a:off x="511463" y="-1041365"/>
              <a:ext cx="403522" cy="1662705"/>
              <a:chOff x="5568666" y="-3050224"/>
              <a:chExt cx="1026513" cy="4229725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5911057" y="446560"/>
                <a:ext cx="341730" cy="162068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1715" extrusionOk="0">
                    <a:moveTo>
                      <a:pt x="855" y="0"/>
                    </a:moveTo>
                    <a:cubicBezTo>
                      <a:pt x="380" y="0"/>
                      <a:pt x="0" y="380"/>
                      <a:pt x="0" y="861"/>
                    </a:cubicBezTo>
                    <a:cubicBezTo>
                      <a:pt x="0" y="1335"/>
                      <a:pt x="380" y="1715"/>
                      <a:pt x="855" y="1715"/>
                    </a:cubicBezTo>
                    <a:lnTo>
                      <a:pt x="2755" y="1715"/>
                    </a:lnTo>
                    <a:cubicBezTo>
                      <a:pt x="3229" y="1715"/>
                      <a:pt x="3615" y="1335"/>
                      <a:pt x="3615" y="861"/>
                    </a:cubicBezTo>
                    <a:cubicBezTo>
                      <a:pt x="3615" y="380"/>
                      <a:pt x="3229" y="0"/>
                      <a:pt x="27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5905104" y="440606"/>
                <a:ext cx="353638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1841" extrusionOk="0">
                    <a:moveTo>
                      <a:pt x="2818" y="126"/>
                    </a:moveTo>
                    <a:cubicBezTo>
                      <a:pt x="3261" y="126"/>
                      <a:pt x="3617" y="481"/>
                      <a:pt x="3617" y="924"/>
                    </a:cubicBezTo>
                    <a:cubicBezTo>
                      <a:pt x="3617" y="1361"/>
                      <a:pt x="3261" y="1715"/>
                      <a:pt x="2818" y="1715"/>
                    </a:cubicBezTo>
                    <a:lnTo>
                      <a:pt x="918" y="1715"/>
                    </a:lnTo>
                    <a:cubicBezTo>
                      <a:pt x="481" y="1715"/>
                      <a:pt x="119" y="1361"/>
                      <a:pt x="119" y="924"/>
                    </a:cubicBezTo>
                    <a:cubicBezTo>
                      <a:pt x="119" y="481"/>
                      <a:pt x="481" y="126"/>
                      <a:pt x="918" y="126"/>
                    </a:cubicBezTo>
                    <a:close/>
                    <a:moveTo>
                      <a:pt x="918" y="0"/>
                    </a:moveTo>
                    <a:cubicBezTo>
                      <a:pt x="412" y="0"/>
                      <a:pt x="0" y="412"/>
                      <a:pt x="0" y="924"/>
                    </a:cubicBezTo>
                    <a:cubicBezTo>
                      <a:pt x="0" y="1429"/>
                      <a:pt x="412" y="1841"/>
                      <a:pt x="918" y="1841"/>
                    </a:cubicBezTo>
                    <a:lnTo>
                      <a:pt x="2818" y="1841"/>
                    </a:lnTo>
                    <a:cubicBezTo>
                      <a:pt x="3330" y="1841"/>
                      <a:pt x="3741" y="1429"/>
                      <a:pt x="3741" y="924"/>
                    </a:cubicBezTo>
                    <a:cubicBezTo>
                      <a:pt x="3741" y="412"/>
                      <a:pt x="3330" y="0"/>
                      <a:pt x="2818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5904537" y="440039"/>
                <a:ext cx="354205" cy="175109"/>
              </a:xfrm>
              <a:custGeom>
                <a:avLst/>
                <a:gdLst/>
                <a:ahLst/>
                <a:cxnLst/>
                <a:rect l="l" t="t" r="r" b="b"/>
                <a:pathLst>
                  <a:path w="3748" h="1853" extrusionOk="0">
                    <a:moveTo>
                      <a:pt x="2824" y="132"/>
                    </a:moveTo>
                    <a:cubicBezTo>
                      <a:pt x="3267" y="132"/>
                      <a:pt x="3623" y="487"/>
                      <a:pt x="3623" y="930"/>
                    </a:cubicBezTo>
                    <a:cubicBezTo>
                      <a:pt x="3623" y="1367"/>
                      <a:pt x="3267" y="1721"/>
                      <a:pt x="2824" y="1721"/>
                    </a:cubicBezTo>
                    <a:lnTo>
                      <a:pt x="924" y="1721"/>
                    </a:lnTo>
                    <a:cubicBezTo>
                      <a:pt x="487" y="1721"/>
                      <a:pt x="131" y="1367"/>
                      <a:pt x="131" y="930"/>
                    </a:cubicBezTo>
                    <a:cubicBezTo>
                      <a:pt x="131" y="487"/>
                      <a:pt x="487" y="132"/>
                      <a:pt x="924" y="132"/>
                    </a:cubicBezTo>
                    <a:close/>
                    <a:moveTo>
                      <a:pt x="924" y="0"/>
                    </a:moveTo>
                    <a:cubicBezTo>
                      <a:pt x="418" y="0"/>
                      <a:pt x="0" y="418"/>
                      <a:pt x="0" y="930"/>
                    </a:cubicBezTo>
                    <a:cubicBezTo>
                      <a:pt x="0" y="1435"/>
                      <a:pt x="418" y="1853"/>
                      <a:pt x="924" y="1853"/>
                    </a:cubicBezTo>
                    <a:lnTo>
                      <a:pt x="2824" y="1853"/>
                    </a:lnTo>
                    <a:cubicBezTo>
                      <a:pt x="3336" y="1853"/>
                      <a:pt x="3747" y="1435"/>
                      <a:pt x="3747" y="930"/>
                    </a:cubicBezTo>
                    <a:cubicBezTo>
                      <a:pt x="3747" y="418"/>
                      <a:pt x="3336" y="0"/>
                      <a:pt x="2824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5912759" y="835994"/>
                <a:ext cx="337761" cy="337743"/>
              </a:xfrm>
              <a:custGeom>
                <a:avLst/>
                <a:gdLst/>
                <a:ahLst/>
                <a:cxnLst/>
                <a:rect l="l" t="t" r="r" b="b"/>
                <a:pathLst>
                  <a:path w="3574" h="3574" extrusionOk="0">
                    <a:moveTo>
                      <a:pt x="1790" y="0"/>
                    </a:moveTo>
                    <a:cubicBezTo>
                      <a:pt x="799" y="0"/>
                      <a:pt x="0" y="799"/>
                      <a:pt x="0" y="1784"/>
                    </a:cubicBezTo>
                    <a:cubicBezTo>
                      <a:pt x="0" y="2768"/>
                      <a:pt x="799" y="3573"/>
                      <a:pt x="1790" y="3573"/>
                    </a:cubicBezTo>
                    <a:cubicBezTo>
                      <a:pt x="2774" y="3573"/>
                      <a:pt x="3574" y="2768"/>
                      <a:pt x="3574" y="1784"/>
                    </a:cubicBezTo>
                    <a:cubicBezTo>
                      <a:pt x="3574" y="799"/>
                      <a:pt x="2774" y="0"/>
                      <a:pt x="17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5906899" y="829474"/>
                <a:ext cx="350141" cy="350028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704" extrusionOk="0">
                    <a:moveTo>
                      <a:pt x="1852" y="132"/>
                    </a:moveTo>
                    <a:cubicBezTo>
                      <a:pt x="2799" y="132"/>
                      <a:pt x="3573" y="906"/>
                      <a:pt x="3573" y="1853"/>
                    </a:cubicBezTo>
                    <a:cubicBezTo>
                      <a:pt x="3573" y="2806"/>
                      <a:pt x="2799" y="3574"/>
                      <a:pt x="1852" y="3574"/>
                    </a:cubicBezTo>
                    <a:cubicBezTo>
                      <a:pt x="899" y="3574"/>
                      <a:pt x="131" y="2806"/>
                      <a:pt x="131" y="1853"/>
                    </a:cubicBezTo>
                    <a:cubicBezTo>
                      <a:pt x="131" y="906"/>
                      <a:pt x="899" y="132"/>
                      <a:pt x="1852" y="132"/>
                    </a:cubicBezTo>
                    <a:close/>
                    <a:moveTo>
                      <a:pt x="1852" y="0"/>
                    </a:moveTo>
                    <a:cubicBezTo>
                      <a:pt x="830" y="0"/>
                      <a:pt x="1" y="831"/>
                      <a:pt x="1" y="1853"/>
                    </a:cubicBezTo>
                    <a:cubicBezTo>
                      <a:pt x="1" y="2875"/>
                      <a:pt x="830" y="3704"/>
                      <a:pt x="1852" y="3704"/>
                    </a:cubicBezTo>
                    <a:cubicBezTo>
                      <a:pt x="2874" y="3704"/>
                      <a:pt x="3704" y="2875"/>
                      <a:pt x="3704" y="1853"/>
                    </a:cubicBezTo>
                    <a:cubicBezTo>
                      <a:pt x="3704" y="831"/>
                      <a:pt x="2874" y="0"/>
                      <a:pt x="185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6091940" y="-3032552"/>
                <a:ext cx="95" cy="3467394"/>
              </a:xfrm>
              <a:custGeom>
                <a:avLst/>
                <a:gdLst/>
                <a:ahLst/>
                <a:cxnLst/>
                <a:rect l="l" t="t" r="r" b="b"/>
                <a:pathLst>
                  <a:path w="1" h="36692" extrusionOk="0">
                    <a:moveTo>
                      <a:pt x="0" y="36692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6085986" y="-3050224"/>
                <a:ext cx="12475" cy="3502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37067" extrusionOk="0">
                    <a:moveTo>
                      <a:pt x="63" y="0"/>
                    </a:moveTo>
                    <a:cubicBezTo>
                      <a:pt x="26" y="0"/>
                      <a:pt x="0" y="81"/>
                      <a:pt x="0" y="187"/>
                    </a:cubicBezTo>
                    <a:lnTo>
                      <a:pt x="0" y="36879"/>
                    </a:lnTo>
                    <a:cubicBezTo>
                      <a:pt x="0" y="36985"/>
                      <a:pt x="26" y="37066"/>
                      <a:pt x="63" y="37066"/>
                    </a:cubicBezTo>
                    <a:cubicBezTo>
                      <a:pt x="101" y="37066"/>
                      <a:pt x="132" y="36985"/>
                      <a:pt x="132" y="36879"/>
                    </a:cubicBezTo>
                    <a:lnTo>
                      <a:pt x="132" y="187"/>
                    </a:lnTo>
                    <a:cubicBezTo>
                      <a:pt x="132" y="81"/>
                      <a:pt x="101" y="0"/>
                      <a:pt x="63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5574620" y="510725"/>
                <a:ext cx="1014039" cy="510395"/>
              </a:xfrm>
              <a:custGeom>
                <a:avLst/>
                <a:gdLst/>
                <a:ahLst/>
                <a:cxnLst/>
                <a:rect l="l" t="t" r="r" b="b"/>
                <a:pathLst>
                  <a:path w="10730" h="5401" extrusionOk="0">
                    <a:moveTo>
                      <a:pt x="5368" y="1"/>
                    </a:moveTo>
                    <a:cubicBezTo>
                      <a:pt x="2407" y="1"/>
                      <a:pt x="0" y="2401"/>
                      <a:pt x="0" y="5363"/>
                    </a:cubicBezTo>
                    <a:cubicBezTo>
                      <a:pt x="0" y="5388"/>
                      <a:pt x="2683" y="5400"/>
                      <a:pt x="5365" y="5400"/>
                    </a:cubicBezTo>
                    <a:cubicBezTo>
                      <a:pt x="8047" y="5400"/>
                      <a:pt x="10729" y="5388"/>
                      <a:pt x="10729" y="5363"/>
                    </a:cubicBezTo>
                    <a:cubicBezTo>
                      <a:pt x="10729" y="2401"/>
                      <a:pt x="8329" y="1"/>
                      <a:pt x="5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5568666" y="504961"/>
                <a:ext cx="1025946" cy="522018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5524" extrusionOk="0">
                    <a:moveTo>
                      <a:pt x="5431" y="124"/>
                    </a:moveTo>
                    <a:cubicBezTo>
                      <a:pt x="8337" y="124"/>
                      <a:pt x="10706" y="2475"/>
                      <a:pt x="10731" y="5368"/>
                    </a:cubicBezTo>
                    <a:cubicBezTo>
                      <a:pt x="10350" y="5386"/>
                      <a:pt x="7891" y="5396"/>
                      <a:pt x="5430" y="5396"/>
                    </a:cubicBezTo>
                    <a:cubicBezTo>
                      <a:pt x="2970" y="5396"/>
                      <a:pt x="509" y="5386"/>
                      <a:pt x="125" y="5368"/>
                    </a:cubicBezTo>
                    <a:cubicBezTo>
                      <a:pt x="156" y="2475"/>
                      <a:pt x="2525" y="124"/>
                      <a:pt x="5431" y="124"/>
                    </a:cubicBezTo>
                    <a:close/>
                    <a:moveTo>
                      <a:pt x="5431" y="0"/>
                    </a:moveTo>
                    <a:cubicBezTo>
                      <a:pt x="2438" y="0"/>
                      <a:pt x="1" y="2432"/>
                      <a:pt x="1" y="5424"/>
                    </a:cubicBezTo>
                    <a:cubicBezTo>
                      <a:pt x="1" y="5505"/>
                      <a:pt x="1" y="5505"/>
                      <a:pt x="1771" y="5511"/>
                    </a:cubicBezTo>
                    <a:cubicBezTo>
                      <a:pt x="2763" y="5517"/>
                      <a:pt x="4090" y="5523"/>
                      <a:pt x="5506" y="5523"/>
                    </a:cubicBezTo>
                    <a:cubicBezTo>
                      <a:pt x="6902" y="5523"/>
                      <a:pt x="8193" y="5517"/>
                      <a:pt x="9146" y="5511"/>
                    </a:cubicBezTo>
                    <a:cubicBezTo>
                      <a:pt x="10855" y="5505"/>
                      <a:pt x="10855" y="5505"/>
                      <a:pt x="10855" y="5424"/>
                    </a:cubicBezTo>
                    <a:cubicBezTo>
                      <a:pt x="10855" y="2432"/>
                      <a:pt x="8424" y="0"/>
                      <a:pt x="543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5568666" y="504205"/>
                <a:ext cx="1026513" cy="522774"/>
              </a:xfrm>
              <a:custGeom>
                <a:avLst/>
                <a:gdLst/>
                <a:ahLst/>
                <a:cxnLst/>
                <a:rect l="l" t="t" r="r" b="b"/>
                <a:pathLst>
                  <a:path w="10862" h="5532" extrusionOk="0">
                    <a:moveTo>
                      <a:pt x="5431" y="132"/>
                    </a:moveTo>
                    <a:cubicBezTo>
                      <a:pt x="8331" y="132"/>
                      <a:pt x="10700" y="2483"/>
                      <a:pt x="10731" y="5376"/>
                    </a:cubicBezTo>
                    <a:cubicBezTo>
                      <a:pt x="10341" y="5394"/>
                      <a:pt x="7888" y="5404"/>
                      <a:pt x="5433" y="5404"/>
                    </a:cubicBezTo>
                    <a:cubicBezTo>
                      <a:pt x="2979" y="5404"/>
                      <a:pt x="524" y="5394"/>
                      <a:pt x="131" y="5376"/>
                    </a:cubicBezTo>
                    <a:cubicBezTo>
                      <a:pt x="162" y="2483"/>
                      <a:pt x="2525" y="132"/>
                      <a:pt x="5431" y="132"/>
                    </a:cubicBezTo>
                    <a:close/>
                    <a:moveTo>
                      <a:pt x="5431" y="1"/>
                    </a:moveTo>
                    <a:cubicBezTo>
                      <a:pt x="2438" y="1"/>
                      <a:pt x="1" y="2440"/>
                      <a:pt x="1" y="5432"/>
                    </a:cubicBezTo>
                    <a:cubicBezTo>
                      <a:pt x="1" y="5513"/>
                      <a:pt x="1" y="5513"/>
                      <a:pt x="1771" y="5525"/>
                    </a:cubicBezTo>
                    <a:cubicBezTo>
                      <a:pt x="2787" y="5531"/>
                      <a:pt x="4147" y="5531"/>
                      <a:pt x="5506" y="5531"/>
                    </a:cubicBezTo>
                    <a:cubicBezTo>
                      <a:pt x="6834" y="5531"/>
                      <a:pt x="8156" y="5531"/>
                      <a:pt x="9146" y="5525"/>
                    </a:cubicBezTo>
                    <a:cubicBezTo>
                      <a:pt x="10861" y="5513"/>
                      <a:pt x="10861" y="5513"/>
                      <a:pt x="10861" y="5432"/>
                    </a:cubicBezTo>
                    <a:cubicBezTo>
                      <a:pt x="10861" y="2440"/>
                      <a:pt x="8424" y="1"/>
                      <a:pt x="543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" name="Google Shape;127;p4"/>
            <p:cNvGrpSpPr/>
            <p:nvPr/>
          </p:nvGrpSpPr>
          <p:grpSpPr>
            <a:xfrm>
              <a:off x="172842" y="621344"/>
              <a:ext cx="150716" cy="572679"/>
              <a:chOff x="5981800" y="2578825"/>
              <a:chExt cx="112500" cy="427500"/>
            </a:xfrm>
          </p:grpSpPr>
          <p:sp>
            <p:nvSpPr>
              <p:cNvPr id="128" name="Google Shape;128;p4"/>
              <p:cNvSpPr/>
              <p:nvPr/>
            </p:nvSpPr>
            <p:spPr>
              <a:xfrm>
                <a:off x="5983825" y="2581100"/>
                <a:ext cx="108225" cy="423025"/>
              </a:xfrm>
              <a:custGeom>
                <a:avLst/>
                <a:gdLst/>
                <a:ahLst/>
                <a:cxnLst/>
                <a:rect l="l" t="t" r="r" b="b"/>
                <a:pathLst>
                  <a:path w="4329" h="16921" extrusionOk="0">
                    <a:moveTo>
                      <a:pt x="1" y="0"/>
                    </a:moveTo>
                    <a:lnTo>
                      <a:pt x="1" y="16920"/>
                    </a:lnTo>
                    <a:lnTo>
                      <a:pt x="4328" y="16920"/>
                    </a:lnTo>
                    <a:lnTo>
                      <a:pt x="43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5981800" y="2578825"/>
                <a:ext cx="112500" cy="427500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17100" extrusionOk="0">
                    <a:moveTo>
                      <a:pt x="4331" y="180"/>
                    </a:moveTo>
                    <a:lnTo>
                      <a:pt x="4331" y="16930"/>
                    </a:lnTo>
                    <a:lnTo>
                      <a:pt x="170" y="16930"/>
                    </a:lnTo>
                    <a:lnTo>
                      <a:pt x="170" y="180"/>
                    </a:lnTo>
                    <a:close/>
                    <a:moveTo>
                      <a:pt x="1" y="1"/>
                    </a:moveTo>
                    <a:lnTo>
                      <a:pt x="1" y="17099"/>
                    </a:lnTo>
                    <a:lnTo>
                      <a:pt x="4500" y="17099"/>
                    </a:lnTo>
                    <a:lnTo>
                      <a:pt x="450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6005625" y="2946950"/>
                <a:ext cx="6462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2584" y="1412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>
                <a:off x="6005625" y="2602900"/>
                <a:ext cx="64625" cy="1574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6297" extrusionOk="0">
                    <a:moveTo>
                      <a:pt x="1" y="1"/>
                    </a:moveTo>
                    <a:lnTo>
                      <a:pt x="1" y="6297"/>
                    </a:lnTo>
                    <a:lnTo>
                      <a:pt x="2584" y="6297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6008375" y="2852650"/>
                <a:ext cx="5912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365" extrusionOk="0">
                    <a:moveTo>
                      <a:pt x="1183" y="0"/>
                    </a:moveTo>
                    <a:cubicBezTo>
                      <a:pt x="537" y="0"/>
                      <a:pt x="1" y="527"/>
                      <a:pt x="1" y="1182"/>
                    </a:cubicBezTo>
                    <a:cubicBezTo>
                      <a:pt x="1" y="1828"/>
                      <a:pt x="537" y="2364"/>
                      <a:pt x="1183" y="2364"/>
                    </a:cubicBezTo>
                    <a:cubicBezTo>
                      <a:pt x="1838" y="2364"/>
                      <a:pt x="2365" y="1828"/>
                      <a:pt x="2365" y="1182"/>
                    </a:cubicBezTo>
                    <a:cubicBezTo>
                      <a:pt x="2365" y="527"/>
                      <a:pt x="1838" y="0"/>
                      <a:pt x="1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4"/>
          <p:cNvSpPr txBox="1">
            <a:spLocks noGrp="1"/>
          </p:cNvSpPr>
          <p:nvPr>
            <p:ph type="title"/>
          </p:nvPr>
        </p:nvSpPr>
        <p:spPr>
          <a:xfrm>
            <a:off x="4104475" y="3775700"/>
            <a:ext cx="4358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70" name="Google Shape;570;p14"/>
          <p:cNvSpPr txBox="1">
            <a:spLocks noGrp="1"/>
          </p:cNvSpPr>
          <p:nvPr>
            <p:ph type="subTitle" idx="1"/>
          </p:nvPr>
        </p:nvSpPr>
        <p:spPr>
          <a:xfrm>
            <a:off x="4104475" y="900025"/>
            <a:ext cx="4358700" cy="29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71" name="Google Shape;571;p14"/>
          <p:cNvSpPr/>
          <p:nvPr/>
        </p:nvSpPr>
        <p:spPr>
          <a:xfrm rot="-8100230" flipH="1">
            <a:off x="-420663" y="728212"/>
            <a:ext cx="3170738" cy="58726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" name="Google Shape;572;p14"/>
          <p:cNvGrpSpPr/>
          <p:nvPr/>
        </p:nvGrpSpPr>
        <p:grpSpPr>
          <a:xfrm>
            <a:off x="8930700" y="-2880100"/>
            <a:ext cx="213305" cy="7187700"/>
            <a:chOff x="-625" y="-314400"/>
            <a:chExt cx="213305" cy="7187700"/>
          </a:xfrm>
        </p:grpSpPr>
        <p:sp>
          <p:nvSpPr>
            <p:cNvPr id="573" name="Google Shape;573;p14"/>
            <p:cNvSpPr/>
            <p:nvPr/>
          </p:nvSpPr>
          <p:spPr>
            <a:xfrm>
              <a:off x="-625" y="-314400"/>
              <a:ext cx="213300" cy="71877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" name="Google Shape;574;p14"/>
            <p:cNvGrpSpPr/>
            <p:nvPr/>
          </p:nvGrpSpPr>
          <p:grpSpPr>
            <a:xfrm rot="-5400000">
              <a:off x="-3400430" y="3177310"/>
              <a:ext cx="7012922" cy="213299"/>
              <a:chOff x="606775" y="1831675"/>
              <a:chExt cx="3633450" cy="60800"/>
            </a:xfrm>
          </p:grpSpPr>
          <p:sp>
            <p:nvSpPr>
              <p:cNvPr id="575" name="Google Shape;575;p14"/>
              <p:cNvSpPr/>
              <p:nvPr/>
            </p:nvSpPr>
            <p:spPr>
              <a:xfrm>
                <a:off x="724450" y="1831675"/>
                <a:ext cx="11195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1" y="1"/>
                    </a:moveTo>
                    <a:lnTo>
                      <a:pt x="0" y="2432"/>
                    </a:lnTo>
                    <a:lnTo>
                      <a:pt x="2054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4"/>
              <p:cNvSpPr/>
              <p:nvPr/>
            </p:nvSpPr>
            <p:spPr>
              <a:xfrm>
                <a:off x="841800" y="1831675"/>
                <a:ext cx="1122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4"/>
              <p:cNvSpPr/>
              <p:nvPr/>
            </p:nvSpPr>
            <p:spPr>
              <a:xfrm>
                <a:off x="606775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2" y="1"/>
                    </a:moveTo>
                    <a:lnTo>
                      <a:pt x="0" y="2432"/>
                    </a:lnTo>
                    <a:lnTo>
                      <a:pt x="2064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4"/>
              <p:cNvSpPr/>
              <p:nvPr/>
            </p:nvSpPr>
            <p:spPr>
              <a:xfrm>
                <a:off x="959475" y="1831675"/>
                <a:ext cx="1122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4"/>
              <p:cNvSpPr/>
              <p:nvPr/>
            </p:nvSpPr>
            <p:spPr>
              <a:xfrm>
                <a:off x="1076900" y="1831675"/>
                <a:ext cx="1122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33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4"/>
              <p:cNvSpPr/>
              <p:nvPr/>
            </p:nvSpPr>
            <p:spPr>
              <a:xfrm>
                <a:off x="1194550" y="1831675"/>
                <a:ext cx="1122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5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4"/>
              <p:cNvSpPr/>
              <p:nvPr/>
            </p:nvSpPr>
            <p:spPr>
              <a:xfrm>
                <a:off x="1312225" y="1831675"/>
                <a:ext cx="1119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4"/>
              <p:cNvSpPr/>
              <p:nvPr/>
            </p:nvSpPr>
            <p:spPr>
              <a:xfrm>
                <a:off x="1428400" y="1831675"/>
                <a:ext cx="1119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4"/>
              <p:cNvSpPr/>
              <p:nvPr/>
            </p:nvSpPr>
            <p:spPr>
              <a:xfrm>
                <a:off x="1545825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4"/>
              <p:cNvSpPr/>
              <p:nvPr/>
            </p:nvSpPr>
            <p:spPr>
              <a:xfrm>
                <a:off x="1310725" y="1831675"/>
                <a:ext cx="1122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5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4"/>
              <p:cNvSpPr/>
              <p:nvPr/>
            </p:nvSpPr>
            <p:spPr>
              <a:xfrm>
                <a:off x="1663500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4"/>
              <p:cNvSpPr/>
              <p:nvPr/>
            </p:nvSpPr>
            <p:spPr>
              <a:xfrm>
                <a:off x="1780925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33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4"/>
              <p:cNvSpPr/>
              <p:nvPr/>
            </p:nvSpPr>
            <p:spPr>
              <a:xfrm>
                <a:off x="1898575" y="1831675"/>
                <a:ext cx="11222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4"/>
              <p:cNvSpPr/>
              <p:nvPr/>
            </p:nvSpPr>
            <p:spPr>
              <a:xfrm>
                <a:off x="2016250" y="1831675"/>
                <a:ext cx="1119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5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4"/>
              <p:cNvSpPr/>
              <p:nvPr/>
            </p:nvSpPr>
            <p:spPr>
              <a:xfrm>
                <a:off x="2132175" y="1831675"/>
                <a:ext cx="11222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34" y="1"/>
                    </a:moveTo>
                    <a:lnTo>
                      <a:pt x="1" y="2432"/>
                    </a:lnTo>
                    <a:lnTo>
                      <a:pt x="206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4"/>
              <p:cNvSpPr/>
              <p:nvPr/>
            </p:nvSpPr>
            <p:spPr>
              <a:xfrm>
                <a:off x="2249850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2" y="1"/>
                    </a:moveTo>
                    <a:lnTo>
                      <a:pt x="0" y="2432"/>
                    </a:lnTo>
                    <a:lnTo>
                      <a:pt x="2064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4"/>
              <p:cNvSpPr/>
              <p:nvPr/>
            </p:nvSpPr>
            <p:spPr>
              <a:xfrm>
                <a:off x="2014750" y="1831675"/>
                <a:ext cx="11222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4"/>
              <p:cNvSpPr/>
              <p:nvPr/>
            </p:nvSpPr>
            <p:spPr>
              <a:xfrm>
                <a:off x="2367500" y="1831675"/>
                <a:ext cx="1119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2" y="1"/>
                    </a:moveTo>
                    <a:lnTo>
                      <a:pt x="1" y="2432"/>
                    </a:lnTo>
                    <a:lnTo>
                      <a:pt x="2055" y="2432"/>
                    </a:lnTo>
                    <a:lnTo>
                      <a:pt x="447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4"/>
              <p:cNvSpPr/>
              <p:nvPr/>
            </p:nvSpPr>
            <p:spPr>
              <a:xfrm>
                <a:off x="2484925" y="1831675"/>
                <a:ext cx="11222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22" y="1"/>
                    </a:moveTo>
                    <a:lnTo>
                      <a:pt x="1" y="2432"/>
                    </a:lnTo>
                    <a:lnTo>
                      <a:pt x="206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4"/>
              <p:cNvSpPr/>
              <p:nvPr/>
            </p:nvSpPr>
            <p:spPr>
              <a:xfrm>
                <a:off x="2602600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2" y="1"/>
                    </a:moveTo>
                    <a:lnTo>
                      <a:pt x="1" y="2432"/>
                    </a:lnTo>
                    <a:lnTo>
                      <a:pt x="2064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4"/>
              <p:cNvSpPr/>
              <p:nvPr/>
            </p:nvSpPr>
            <p:spPr>
              <a:xfrm>
                <a:off x="2720275" y="1831675"/>
                <a:ext cx="11195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1" y="1"/>
                    </a:moveTo>
                    <a:lnTo>
                      <a:pt x="0" y="2432"/>
                    </a:lnTo>
                    <a:lnTo>
                      <a:pt x="2054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4"/>
              <p:cNvSpPr/>
              <p:nvPr/>
            </p:nvSpPr>
            <p:spPr>
              <a:xfrm>
                <a:off x="2836150" y="1831675"/>
                <a:ext cx="11225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2432" extrusionOk="0">
                    <a:moveTo>
                      <a:pt x="2433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4"/>
              <p:cNvSpPr/>
              <p:nvPr/>
            </p:nvSpPr>
            <p:spPr>
              <a:xfrm>
                <a:off x="2953800" y="1831675"/>
                <a:ext cx="1122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4"/>
              <p:cNvSpPr/>
              <p:nvPr/>
            </p:nvSpPr>
            <p:spPr>
              <a:xfrm>
                <a:off x="2718775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2" y="1"/>
                    </a:moveTo>
                    <a:lnTo>
                      <a:pt x="1" y="2432"/>
                    </a:lnTo>
                    <a:lnTo>
                      <a:pt x="205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4"/>
              <p:cNvSpPr/>
              <p:nvPr/>
            </p:nvSpPr>
            <p:spPr>
              <a:xfrm>
                <a:off x="3071475" y="1831675"/>
                <a:ext cx="11202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1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4"/>
              <p:cNvSpPr/>
              <p:nvPr/>
            </p:nvSpPr>
            <p:spPr>
              <a:xfrm>
                <a:off x="3188900" y="1831675"/>
                <a:ext cx="1122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7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4"/>
              <p:cNvSpPr/>
              <p:nvPr/>
            </p:nvSpPr>
            <p:spPr>
              <a:xfrm>
                <a:off x="3306575" y="1831675"/>
                <a:ext cx="11225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4"/>
              <p:cNvSpPr/>
              <p:nvPr/>
            </p:nvSpPr>
            <p:spPr>
              <a:xfrm>
                <a:off x="3424225" y="1831675"/>
                <a:ext cx="1119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4"/>
              <p:cNvSpPr/>
              <p:nvPr/>
            </p:nvSpPr>
            <p:spPr>
              <a:xfrm>
                <a:off x="3540175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4"/>
              <p:cNvSpPr/>
              <p:nvPr/>
            </p:nvSpPr>
            <p:spPr>
              <a:xfrm>
                <a:off x="3657825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4"/>
              <p:cNvSpPr/>
              <p:nvPr/>
            </p:nvSpPr>
            <p:spPr>
              <a:xfrm>
                <a:off x="3422750" y="1831675"/>
                <a:ext cx="11195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4"/>
              <p:cNvSpPr/>
              <p:nvPr/>
            </p:nvSpPr>
            <p:spPr>
              <a:xfrm>
                <a:off x="3775500" y="1831675"/>
                <a:ext cx="11195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4"/>
              <p:cNvSpPr/>
              <p:nvPr/>
            </p:nvSpPr>
            <p:spPr>
              <a:xfrm>
                <a:off x="3892925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4"/>
              <p:cNvSpPr/>
              <p:nvPr/>
            </p:nvSpPr>
            <p:spPr>
              <a:xfrm>
                <a:off x="4010575" y="1831675"/>
                <a:ext cx="11222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4"/>
              <p:cNvSpPr/>
              <p:nvPr/>
            </p:nvSpPr>
            <p:spPr>
              <a:xfrm>
                <a:off x="4128000" y="1831675"/>
                <a:ext cx="11222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34" y="1"/>
                    </a:moveTo>
                    <a:lnTo>
                      <a:pt x="1" y="2432"/>
                    </a:lnTo>
                    <a:lnTo>
                      <a:pt x="206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1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5"/>
          <p:cNvSpPr/>
          <p:nvPr/>
        </p:nvSpPr>
        <p:spPr>
          <a:xfrm rot="8100332">
            <a:off x="-1246439" y="-1649497"/>
            <a:ext cx="2194930" cy="406529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" name="Google Shape;612;p15"/>
          <p:cNvGrpSpPr/>
          <p:nvPr/>
        </p:nvGrpSpPr>
        <p:grpSpPr>
          <a:xfrm rot="-5400000">
            <a:off x="9360175" y="1443000"/>
            <a:ext cx="213305" cy="7187700"/>
            <a:chOff x="-625" y="-314400"/>
            <a:chExt cx="213305" cy="7187700"/>
          </a:xfrm>
        </p:grpSpPr>
        <p:sp>
          <p:nvSpPr>
            <p:cNvPr id="613" name="Google Shape;613;p15"/>
            <p:cNvSpPr/>
            <p:nvPr/>
          </p:nvSpPr>
          <p:spPr>
            <a:xfrm>
              <a:off x="-625" y="-314400"/>
              <a:ext cx="213300" cy="71877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5"/>
            <p:cNvGrpSpPr/>
            <p:nvPr/>
          </p:nvGrpSpPr>
          <p:grpSpPr>
            <a:xfrm rot="-5400000">
              <a:off x="-3400430" y="3177310"/>
              <a:ext cx="7012922" cy="213299"/>
              <a:chOff x="606775" y="1831675"/>
              <a:chExt cx="3633450" cy="60800"/>
            </a:xfrm>
          </p:grpSpPr>
          <p:sp>
            <p:nvSpPr>
              <p:cNvPr id="615" name="Google Shape;615;p15"/>
              <p:cNvSpPr/>
              <p:nvPr/>
            </p:nvSpPr>
            <p:spPr>
              <a:xfrm>
                <a:off x="724450" y="1831675"/>
                <a:ext cx="11195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1" y="1"/>
                    </a:moveTo>
                    <a:lnTo>
                      <a:pt x="0" y="2432"/>
                    </a:lnTo>
                    <a:lnTo>
                      <a:pt x="2054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5"/>
              <p:cNvSpPr/>
              <p:nvPr/>
            </p:nvSpPr>
            <p:spPr>
              <a:xfrm>
                <a:off x="841800" y="1831675"/>
                <a:ext cx="1122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5"/>
              <p:cNvSpPr/>
              <p:nvPr/>
            </p:nvSpPr>
            <p:spPr>
              <a:xfrm>
                <a:off x="606775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2" y="1"/>
                    </a:moveTo>
                    <a:lnTo>
                      <a:pt x="0" y="2432"/>
                    </a:lnTo>
                    <a:lnTo>
                      <a:pt x="2064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5"/>
              <p:cNvSpPr/>
              <p:nvPr/>
            </p:nvSpPr>
            <p:spPr>
              <a:xfrm>
                <a:off x="959475" y="1831675"/>
                <a:ext cx="1122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5"/>
              <p:cNvSpPr/>
              <p:nvPr/>
            </p:nvSpPr>
            <p:spPr>
              <a:xfrm>
                <a:off x="1076900" y="1831675"/>
                <a:ext cx="1122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33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5"/>
              <p:cNvSpPr/>
              <p:nvPr/>
            </p:nvSpPr>
            <p:spPr>
              <a:xfrm>
                <a:off x="1194550" y="1831675"/>
                <a:ext cx="1122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5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5"/>
              <p:cNvSpPr/>
              <p:nvPr/>
            </p:nvSpPr>
            <p:spPr>
              <a:xfrm>
                <a:off x="1312225" y="1831675"/>
                <a:ext cx="1119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5"/>
              <p:cNvSpPr/>
              <p:nvPr/>
            </p:nvSpPr>
            <p:spPr>
              <a:xfrm>
                <a:off x="1428400" y="1831675"/>
                <a:ext cx="1119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5"/>
              <p:cNvSpPr/>
              <p:nvPr/>
            </p:nvSpPr>
            <p:spPr>
              <a:xfrm>
                <a:off x="1545825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5"/>
              <p:cNvSpPr/>
              <p:nvPr/>
            </p:nvSpPr>
            <p:spPr>
              <a:xfrm>
                <a:off x="1310725" y="1831675"/>
                <a:ext cx="1122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5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5"/>
              <p:cNvSpPr/>
              <p:nvPr/>
            </p:nvSpPr>
            <p:spPr>
              <a:xfrm>
                <a:off x="1663500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5"/>
              <p:cNvSpPr/>
              <p:nvPr/>
            </p:nvSpPr>
            <p:spPr>
              <a:xfrm>
                <a:off x="1780925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33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>
                <a:off x="1898575" y="1831675"/>
                <a:ext cx="11222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>
                <a:off x="2016250" y="1831675"/>
                <a:ext cx="1119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5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>
                <a:off x="2132175" y="1831675"/>
                <a:ext cx="11222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34" y="1"/>
                    </a:moveTo>
                    <a:lnTo>
                      <a:pt x="1" y="2432"/>
                    </a:lnTo>
                    <a:lnTo>
                      <a:pt x="206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>
                <a:off x="2249850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2" y="1"/>
                    </a:moveTo>
                    <a:lnTo>
                      <a:pt x="0" y="2432"/>
                    </a:lnTo>
                    <a:lnTo>
                      <a:pt x="2064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>
                <a:off x="2014750" y="1831675"/>
                <a:ext cx="11222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>
                <a:off x="2367500" y="1831675"/>
                <a:ext cx="1119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2" y="1"/>
                    </a:moveTo>
                    <a:lnTo>
                      <a:pt x="1" y="2432"/>
                    </a:lnTo>
                    <a:lnTo>
                      <a:pt x="2055" y="2432"/>
                    </a:lnTo>
                    <a:lnTo>
                      <a:pt x="447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>
                <a:off x="2484925" y="1831675"/>
                <a:ext cx="11222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22" y="1"/>
                    </a:moveTo>
                    <a:lnTo>
                      <a:pt x="1" y="2432"/>
                    </a:lnTo>
                    <a:lnTo>
                      <a:pt x="206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>
                <a:off x="2602600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2" y="1"/>
                    </a:moveTo>
                    <a:lnTo>
                      <a:pt x="1" y="2432"/>
                    </a:lnTo>
                    <a:lnTo>
                      <a:pt x="2064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>
                <a:off x="2720275" y="1831675"/>
                <a:ext cx="11195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1" y="1"/>
                    </a:moveTo>
                    <a:lnTo>
                      <a:pt x="0" y="2432"/>
                    </a:lnTo>
                    <a:lnTo>
                      <a:pt x="2054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>
                <a:off x="2836150" y="1831675"/>
                <a:ext cx="11225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2432" extrusionOk="0">
                    <a:moveTo>
                      <a:pt x="2433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>
                <a:off x="2953800" y="1831675"/>
                <a:ext cx="1122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>
                <a:off x="2718775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2" y="1"/>
                    </a:moveTo>
                    <a:lnTo>
                      <a:pt x="1" y="2432"/>
                    </a:lnTo>
                    <a:lnTo>
                      <a:pt x="205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>
                <a:off x="3071475" y="1831675"/>
                <a:ext cx="11202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1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5"/>
              <p:cNvSpPr/>
              <p:nvPr/>
            </p:nvSpPr>
            <p:spPr>
              <a:xfrm>
                <a:off x="3188900" y="1831675"/>
                <a:ext cx="1122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7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5"/>
              <p:cNvSpPr/>
              <p:nvPr/>
            </p:nvSpPr>
            <p:spPr>
              <a:xfrm>
                <a:off x="3306575" y="1831675"/>
                <a:ext cx="11225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5"/>
              <p:cNvSpPr/>
              <p:nvPr/>
            </p:nvSpPr>
            <p:spPr>
              <a:xfrm>
                <a:off x="3424225" y="1831675"/>
                <a:ext cx="1119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>
                <a:off x="3540175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>
                <a:off x="3657825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>
                <a:off x="3422750" y="1831675"/>
                <a:ext cx="11195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5"/>
              <p:cNvSpPr/>
              <p:nvPr/>
            </p:nvSpPr>
            <p:spPr>
              <a:xfrm>
                <a:off x="3775500" y="1831675"/>
                <a:ext cx="11195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5"/>
              <p:cNvSpPr/>
              <p:nvPr/>
            </p:nvSpPr>
            <p:spPr>
              <a:xfrm>
                <a:off x="3892925" y="1831675"/>
                <a:ext cx="1122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>
                <a:off x="4010575" y="1831675"/>
                <a:ext cx="11222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5"/>
              <p:cNvSpPr/>
              <p:nvPr/>
            </p:nvSpPr>
            <p:spPr>
              <a:xfrm>
                <a:off x="4128000" y="1831675"/>
                <a:ext cx="11222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34" y="1"/>
                    </a:moveTo>
                    <a:lnTo>
                      <a:pt x="1" y="2432"/>
                    </a:lnTo>
                    <a:lnTo>
                      <a:pt x="206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0" name="Google Shape;650;p15"/>
          <p:cNvSpPr txBox="1">
            <a:spLocks noGrp="1"/>
          </p:cNvSpPr>
          <p:nvPr>
            <p:ph type="title"/>
          </p:nvPr>
        </p:nvSpPr>
        <p:spPr>
          <a:xfrm>
            <a:off x="720000" y="14767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5"/>
          <p:cNvSpPr txBox="1">
            <a:spLocks noGrp="1"/>
          </p:cNvSpPr>
          <p:nvPr>
            <p:ph type="subTitle" idx="1"/>
          </p:nvPr>
        </p:nvSpPr>
        <p:spPr>
          <a:xfrm>
            <a:off x="4625937" y="2225250"/>
            <a:ext cx="3464400" cy="19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15"/>
          <p:cNvSpPr txBox="1">
            <a:spLocks noGrp="1"/>
          </p:cNvSpPr>
          <p:nvPr>
            <p:ph type="subTitle" idx="2"/>
          </p:nvPr>
        </p:nvSpPr>
        <p:spPr>
          <a:xfrm>
            <a:off x="1053663" y="2225250"/>
            <a:ext cx="3464400" cy="19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15"/>
          <p:cNvSpPr/>
          <p:nvPr/>
        </p:nvSpPr>
        <p:spPr>
          <a:xfrm>
            <a:off x="231329" y="925115"/>
            <a:ext cx="135482" cy="459230"/>
          </a:xfrm>
          <a:custGeom>
            <a:avLst/>
            <a:gdLst/>
            <a:ahLst/>
            <a:cxnLst/>
            <a:rect l="l" t="t" r="r" b="b"/>
            <a:pathLst>
              <a:path w="4846" h="16426" extrusionOk="0">
                <a:moveTo>
                  <a:pt x="0" y="1"/>
                </a:moveTo>
                <a:lnTo>
                  <a:pt x="0" y="16425"/>
                </a:lnTo>
                <a:lnTo>
                  <a:pt x="4845" y="16425"/>
                </a:lnTo>
                <a:lnTo>
                  <a:pt x="48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15"/>
          <p:cNvSpPr/>
          <p:nvPr/>
        </p:nvSpPr>
        <p:spPr>
          <a:xfrm>
            <a:off x="691314" y="894082"/>
            <a:ext cx="108811" cy="490263"/>
          </a:xfrm>
          <a:custGeom>
            <a:avLst/>
            <a:gdLst/>
            <a:ahLst/>
            <a:cxnLst/>
            <a:rect l="l" t="t" r="r" b="b"/>
            <a:pathLst>
              <a:path w="3892" h="17536" extrusionOk="0">
                <a:moveTo>
                  <a:pt x="0" y="0"/>
                </a:moveTo>
                <a:lnTo>
                  <a:pt x="0" y="17535"/>
                </a:lnTo>
                <a:lnTo>
                  <a:pt x="3892" y="17535"/>
                </a:lnTo>
                <a:lnTo>
                  <a:pt x="38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15"/>
          <p:cNvSpPr/>
          <p:nvPr/>
        </p:nvSpPr>
        <p:spPr>
          <a:xfrm>
            <a:off x="689049" y="891818"/>
            <a:ext cx="113284" cy="494708"/>
          </a:xfrm>
          <a:custGeom>
            <a:avLst/>
            <a:gdLst/>
            <a:ahLst/>
            <a:cxnLst/>
            <a:rect l="l" t="t" r="r" b="b"/>
            <a:pathLst>
              <a:path w="4052" h="17695" extrusionOk="0">
                <a:moveTo>
                  <a:pt x="3885" y="170"/>
                </a:moveTo>
                <a:lnTo>
                  <a:pt x="3885" y="17528"/>
                </a:lnTo>
                <a:lnTo>
                  <a:pt x="169" y="17528"/>
                </a:lnTo>
                <a:lnTo>
                  <a:pt x="169" y="170"/>
                </a:lnTo>
                <a:close/>
                <a:moveTo>
                  <a:pt x="0" y="0"/>
                </a:moveTo>
                <a:lnTo>
                  <a:pt x="0" y="17695"/>
                </a:lnTo>
                <a:lnTo>
                  <a:pt x="4051" y="17695"/>
                </a:lnTo>
                <a:lnTo>
                  <a:pt x="4051" y="0"/>
                </a:lnTo>
                <a:close/>
              </a:path>
            </a:pathLst>
          </a:custGeom>
          <a:solidFill>
            <a:srgbClr val="3131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15"/>
          <p:cNvSpPr/>
          <p:nvPr/>
        </p:nvSpPr>
        <p:spPr>
          <a:xfrm>
            <a:off x="258504" y="1001467"/>
            <a:ext cx="81105" cy="306246"/>
          </a:xfrm>
          <a:custGeom>
            <a:avLst/>
            <a:gdLst/>
            <a:ahLst/>
            <a:cxnLst/>
            <a:rect l="l" t="t" r="r" b="b"/>
            <a:pathLst>
              <a:path w="2901" h="10954" extrusionOk="0">
                <a:moveTo>
                  <a:pt x="1450" y="1"/>
                </a:moveTo>
                <a:cubicBezTo>
                  <a:pt x="656" y="1"/>
                  <a:pt x="1" y="2453"/>
                  <a:pt x="1" y="5482"/>
                </a:cubicBezTo>
                <a:cubicBezTo>
                  <a:pt x="1" y="8501"/>
                  <a:pt x="656" y="10954"/>
                  <a:pt x="1450" y="10954"/>
                </a:cubicBezTo>
                <a:cubicBezTo>
                  <a:pt x="2246" y="10954"/>
                  <a:pt x="2901" y="8501"/>
                  <a:pt x="2901" y="5482"/>
                </a:cubicBezTo>
                <a:cubicBezTo>
                  <a:pt x="2901" y="2453"/>
                  <a:pt x="2246" y="1"/>
                  <a:pt x="14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" name="Google Shape;657;p15"/>
          <p:cNvGrpSpPr/>
          <p:nvPr/>
        </p:nvGrpSpPr>
        <p:grpSpPr>
          <a:xfrm>
            <a:off x="-1164550" y="-1041365"/>
            <a:ext cx="2345811" cy="2875990"/>
            <a:chOff x="-1164550" y="-1041365"/>
            <a:chExt cx="2345811" cy="2875990"/>
          </a:xfrm>
        </p:grpSpPr>
        <p:sp>
          <p:nvSpPr>
            <p:cNvPr id="658" name="Google Shape;658;p15"/>
            <p:cNvSpPr/>
            <p:nvPr/>
          </p:nvSpPr>
          <p:spPr>
            <a:xfrm>
              <a:off x="-1164550" y="1386475"/>
              <a:ext cx="2345811" cy="94100"/>
            </a:xfrm>
            <a:custGeom>
              <a:avLst/>
              <a:gdLst/>
              <a:ahLst/>
              <a:cxnLst/>
              <a:rect l="l" t="t" r="r" b="b"/>
              <a:pathLst>
                <a:path w="76498" h="1214" extrusionOk="0">
                  <a:moveTo>
                    <a:pt x="1" y="0"/>
                  </a:moveTo>
                  <a:lnTo>
                    <a:pt x="1" y="1213"/>
                  </a:lnTo>
                  <a:lnTo>
                    <a:pt x="76498" y="1213"/>
                  </a:lnTo>
                  <a:lnTo>
                    <a:pt x="76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9" name="Google Shape;659;p15"/>
            <p:cNvGrpSpPr/>
            <p:nvPr/>
          </p:nvGrpSpPr>
          <p:grpSpPr>
            <a:xfrm flipH="1">
              <a:off x="4" y="1716925"/>
              <a:ext cx="833902" cy="117700"/>
              <a:chOff x="-438972" y="3337125"/>
              <a:chExt cx="392443" cy="117700"/>
            </a:xfrm>
          </p:grpSpPr>
          <p:cxnSp>
            <p:nvCxnSpPr>
              <p:cNvPr id="660" name="Google Shape;660;p15"/>
              <p:cNvCxnSpPr/>
              <p:nvPr/>
            </p:nvCxnSpPr>
            <p:spPr>
              <a:xfrm rot="10800000">
                <a:off x="-438972" y="3337125"/>
                <a:ext cx="294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1" name="Google Shape;661;p15"/>
              <p:cNvCxnSpPr/>
              <p:nvPr/>
            </p:nvCxnSpPr>
            <p:spPr>
              <a:xfrm rot="10800000">
                <a:off x="-147329" y="3454825"/>
                <a:ext cx="10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62" name="Google Shape;662;p15"/>
            <p:cNvSpPr/>
            <p:nvPr/>
          </p:nvSpPr>
          <p:spPr>
            <a:xfrm>
              <a:off x="228785" y="922655"/>
              <a:ext cx="140486" cy="463871"/>
            </a:xfrm>
            <a:custGeom>
              <a:avLst/>
              <a:gdLst/>
              <a:ahLst/>
              <a:cxnLst/>
              <a:rect l="l" t="t" r="r" b="b"/>
              <a:pathLst>
                <a:path w="5025" h="16592" extrusionOk="0">
                  <a:moveTo>
                    <a:pt x="4858" y="170"/>
                  </a:moveTo>
                  <a:lnTo>
                    <a:pt x="4858" y="16425"/>
                  </a:lnTo>
                  <a:lnTo>
                    <a:pt x="170" y="16425"/>
                  </a:lnTo>
                  <a:lnTo>
                    <a:pt x="170" y="170"/>
                  </a:lnTo>
                  <a:close/>
                  <a:moveTo>
                    <a:pt x="1" y="1"/>
                  </a:moveTo>
                  <a:lnTo>
                    <a:pt x="1" y="16592"/>
                  </a:lnTo>
                  <a:lnTo>
                    <a:pt x="5024" y="16592"/>
                  </a:lnTo>
                  <a:lnTo>
                    <a:pt x="5024" y="1"/>
                  </a:ln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5"/>
            <p:cNvSpPr/>
            <p:nvPr/>
          </p:nvSpPr>
          <p:spPr>
            <a:xfrm>
              <a:off x="693495" y="1006220"/>
              <a:ext cx="103051" cy="265988"/>
            </a:xfrm>
            <a:custGeom>
              <a:avLst/>
              <a:gdLst/>
              <a:ahLst/>
              <a:cxnLst/>
              <a:rect l="l" t="t" r="r" b="b"/>
              <a:pathLst>
                <a:path w="3686" h="9514" extrusionOk="0">
                  <a:moveTo>
                    <a:pt x="1" y="0"/>
                  </a:moveTo>
                  <a:lnTo>
                    <a:pt x="1" y="9513"/>
                  </a:lnTo>
                  <a:lnTo>
                    <a:pt x="3685" y="9513"/>
                  </a:lnTo>
                  <a:lnTo>
                    <a:pt x="36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4" name="Google Shape;664;p15"/>
            <p:cNvGrpSpPr/>
            <p:nvPr/>
          </p:nvGrpSpPr>
          <p:grpSpPr>
            <a:xfrm>
              <a:off x="511463" y="-1041365"/>
              <a:ext cx="403522" cy="1662705"/>
              <a:chOff x="5568666" y="-3050224"/>
              <a:chExt cx="1026513" cy="4229725"/>
            </a:xfrm>
          </p:grpSpPr>
          <p:sp>
            <p:nvSpPr>
              <p:cNvPr id="665" name="Google Shape;665;p15"/>
              <p:cNvSpPr/>
              <p:nvPr/>
            </p:nvSpPr>
            <p:spPr>
              <a:xfrm>
                <a:off x="5911057" y="446560"/>
                <a:ext cx="341730" cy="162068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1715" extrusionOk="0">
                    <a:moveTo>
                      <a:pt x="855" y="0"/>
                    </a:moveTo>
                    <a:cubicBezTo>
                      <a:pt x="380" y="0"/>
                      <a:pt x="0" y="380"/>
                      <a:pt x="0" y="861"/>
                    </a:cubicBezTo>
                    <a:cubicBezTo>
                      <a:pt x="0" y="1335"/>
                      <a:pt x="380" y="1715"/>
                      <a:pt x="855" y="1715"/>
                    </a:cubicBezTo>
                    <a:lnTo>
                      <a:pt x="2755" y="1715"/>
                    </a:lnTo>
                    <a:cubicBezTo>
                      <a:pt x="3229" y="1715"/>
                      <a:pt x="3615" y="1335"/>
                      <a:pt x="3615" y="861"/>
                    </a:cubicBezTo>
                    <a:cubicBezTo>
                      <a:pt x="3615" y="380"/>
                      <a:pt x="3229" y="0"/>
                      <a:pt x="27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5"/>
              <p:cNvSpPr/>
              <p:nvPr/>
            </p:nvSpPr>
            <p:spPr>
              <a:xfrm>
                <a:off x="5905104" y="440606"/>
                <a:ext cx="353638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1841" extrusionOk="0">
                    <a:moveTo>
                      <a:pt x="2818" y="126"/>
                    </a:moveTo>
                    <a:cubicBezTo>
                      <a:pt x="3261" y="126"/>
                      <a:pt x="3617" y="481"/>
                      <a:pt x="3617" y="924"/>
                    </a:cubicBezTo>
                    <a:cubicBezTo>
                      <a:pt x="3617" y="1361"/>
                      <a:pt x="3261" y="1715"/>
                      <a:pt x="2818" y="1715"/>
                    </a:cubicBezTo>
                    <a:lnTo>
                      <a:pt x="918" y="1715"/>
                    </a:lnTo>
                    <a:cubicBezTo>
                      <a:pt x="481" y="1715"/>
                      <a:pt x="119" y="1361"/>
                      <a:pt x="119" y="924"/>
                    </a:cubicBezTo>
                    <a:cubicBezTo>
                      <a:pt x="119" y="481"/>
                      <a:pt x="481" y="126"/>
                      <a:pt x="918" y="126"/>
                    </a:cubicBezTo>
                    <a:close/>
                    <a:moveTo>
                      <a:pt x="918" y="0"/>
                    </a:moveTo>
                    <a:cubicBezTo>
                      <a:pt x="412" y="0"/>
                      <a:pt x="0" y="412"/>
                      <a:pt x="0" y="924"/>
                    </a:cubicBezTo>
                    <a:cubicBezTo>
                      <a:pt x="0" y="1429"/>
                      <a:pt x="412" y="1841"/>
                      <a:pt x="918" y="1841"/>
                    </a:cubicBezTo>
                    <a:lnTo>
                      <a:pt x="2818" y="1841"/>
                    </a:lnTo>
                    <a:cubicBezTo>
                      <a:pt x="3330" y="1841"/>
                      <a:pt x="3741" y="1429"/>
                      <a:pt x="3741" y="924"/>
                    </a:cubicBezTo>
                    <a:cubicBezTo>
                      <a:pt x="3741" y="412"/>
                      <a:pt x="3330" y="0"/>
                      <a:pt x="2818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5"/>
              <p:cNvSpPr/>
              <p:nvPr/>
            </p:nvSpPr>
            <p:spPr>
              <a:xfrm>
                <a:off x="5904537" y="440039"/>
                <a:ext cx="354205" cy="175109"/>
              </a:xfrm>
              <a:custGeom>
                <a:avLst/>
                <a:gdLst/>
                <a:ahLst/>
                <a:cxnLst/>
                <a:rect l="l" t="t" r="r" b="b"/>
                <a:pathLst>
                  <a:path w="3748" h="1853" extrusionOk="0">
                    <a:moveTo>
                      <a:pt x="2824" y="132"/>
                    </a:moveTo>
                    <a:cubicBezTo>
                      <a:pt x="3267" y="132"/>
                      <a:pt x="3623" y="487"/>
                      <a:pt x="3623" y="930"/>
                    </a:cubicBezTo>
                    <a:cubicBezTo>
                      <a:pt x="3623" y="1367"/>
                      <a:pt x="3267" y="1721"/>
                      <a:pt x="2824" y="1721"/>
                    </a:cubicBezTo>
                    <a:lnTo>
                      <a:pt x="924" y="1721"/>
                    </a:lnTo>
                    <a:cubicBezTo>
                      <a:pt x="487" y="1721"/>
                      <a:pt x="131" y="1367"/>
                      <a:pt x="131" y="930"/>
                    </a:cubicBezTo>
                    <a:cubicBezTo>
                      <a:pt x="131" y="487"/>
                      <a:pt x="487" y="132"/>
                      <a:pt x="924" y="132"/>
                    </a:cubicBezTo>
                    <a:close/>
                    <a:moveTo>
                      <a:pt x="924" y="0"/>
                    </a:moveTo>
                    <a:cubicBezTo>
                      <a:pt x="418" y="0"/>
                      <a:pt x="0" y="418"/>
                      <a:pt x="0" y="930"/>
                    </a:cubicBezTo>
                    <a:cubicBezTo>
                      <a:pt x="0" y="1435"/>
                      <a:pt x="418" y="1853"/>
                      <a:pt x="924" y="1853"/>
                    </a:cubicBezTo>
                    <a:lnTo>
                      <a:pt x="2824" y="1853"/>
                    </a:lnTo>
                    <a:cubicBezTo>
                      <a:pt x="3336" y="1853"/>
                      <a:pt x="3747" y="1435"/>
                      <a:pt x="3747" y="930"/>
                    </a:cubicBezTo>
                    <a:cubicBezTo>
                      <a:pt x="3747" y="418"/>
                      <a:pt x="3336" y="0"/>
                      <a:pt x="2824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5"/>
              <p:cNvSpPr/>
              <p:nvPr/>
            </p:nvSpPr>
            <p:spPr>
              <a:xfrm>
                <a:off x="5912759" y="835994"/>
                <a:ext cx="337761" cy="337743"/>
              </a:xfrm>
              <a:custGeom>
                <a:avLst/>
                <a:gdLst/>
                <a:ahLst/>
                <a:cxnLst/>
                <a:rect l="l" t="t" r="r" b="b"/>
                <a:pathLst>
                  <a:path w="3574" h="3574" extrusionOk="0">
                    <a:moveTo>
                      <a:pt x="1790" y="0"/>
                    </a:moveTo>
                    <a:cubicBezTo>
                      <a:pt x="799" y="0"/>
                      <a:pt x="0" y="799"/>
                      <a:pt x="0" y="1784"/>
                    </a:cubicBezTo>
                    <a:cubicBezTo>
                      <a:pt x="0" y="2768"/>
                      <a:pt x="799" y="3573"/>
                      <a:pt x="1790" y="3573"/>
                    </a:cubicBezTo>
                    <a:cubicBezTo>
                      <a:pt x="2774" y="3573"/>
                      <a:pt x="3574" y="2768"/>
                      <a:pt x="3574" y="1784"/>
                    </a:cubicBezTo>
                    <a:cubicBezTo>
                      <a:pt x="3574" y="799"/>
                      <a:pt x="2774" y="0"/>
                      <a:pt x="17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5"/>
              <p:cNvSpPr/>
              <p:nvPr/>
            </p:nvSpPr>
            <p:spPr>
              <a:xfrm>
                <a:off x="5906899" y="829474"/>
                <a:ext cx="350141" cy="350028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704" extrusionOk="0">
                    <a:moveTo>
                      <a:pt x="1852" y="132"/>
                    </a:moveTo>
                    <a:cubicBezTo>
                      <a:pt x="2799" y="132"/>
                      <a:pt x="3573" y="906"/>
                      <a:pt x="3573" y="1853"/>
                    </a:cubicBezTo>
                    <a:cubicBezTo>
                      <a:pt x="3573" y="2806"/>
                      <a:pt x="2799" y="3574"/>
                      <a:pt x="1852" y="3574"/>
                    </a:cubicBezTo>
                    <a:cubicBezTo>
                      <a:pt x="899" y="3574"/>
                      <a:pt x="131" y="2806"/>
                      <a:pt x="131" y="1853"/>
                    </a:cubicBezTo>
                    <a:cubicBezTo>
                      <a:pt x="131" y="906"/>
                      <a:pt x="899" y="132"/>
                      <a:pt x="1852" y="132"/>
                    </a:cubicBezTo>
                    <a:close/>
                    <a:moveTo>
                      <a:pt x="1852" y="0"/>
                    </a:moveTo>
                    <a:cubicBezTo>
                      <a:pt x="830" y="0"/>
                      <a:pt x="1" y="831"/>
                      <a:pt x="1" y="1853"/>
                    </a:cubicBezTo>
                    <a:cubicBezTo>
                      <a:pt x="1" y="2875"/>
                      <a:pt x="830" y="3704"/>
                      <a:pt x="1852" y="3704"/>
                    </a:cubicBezTo>
                    <a:cubicBezTo>
                      <a:pt x="2874" y="3704"/>
                      <a:pt x="3704" y="2875"/>
                      <a:pt x="3704" y="1853"/>
                    </a:cubicBezTo>
                    <a:cubicBezTo>
                      <a:pt x="3704" y="831"/>
                      <a:pt x="2874" y="0"/>
                      <a:pt x="185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5"/>
              <p:cNvSpPr/>
              <p:nvPr/>
            </p:nvSpPr>
            <p:spPr>
              <a:xfrm>
                <a:off x="6091940" y="-3032552"/>
                <a:ext cx="95" cy="3467394"/>
              </a:xfrm>
              <a:custGeom>
                <a:avLst/>
                <a:gdLst/>
                <a:ahLst/>
                <a:cxnLst/>
                <a:rect l="l" t="t" r="r" b="b"/>
                <a:pathLst>
                  <a:path w="1" h="36692" extrusionOk="0">
                    <a:moveTo>
                      <a:pt x="0" y="36692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5"/>
              <p:cNvSpPr/>
              <p:nvPr/>
            </p:nvSpPr>
            <p:spPr>
              <a:xfrm>
                <a:off x="6085986" y="-3050224"/>
                <a:ext cx="12475" cy="3502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37067" extrusionOk="0">
                    <a:moveTo>
                      <a:pt x="63" y="0"/>
                    </a:moveTo>
                    <a:cubicBezTo>
                      <a:pt x="26" y="0"/>
                      <a:pt x="0" y="81"/>
                      <a:pt x="0" y="187"/>
                    </a:cubicBezTo>
                    <a:lnTo>
                      <a:pt x="0" y="36879"/>
                    </a:lnTo>
                    <a:cubicBezTo>
                      <a:pt x="0" y="36985"/>
                      <a:pt x="26" y="37066"/>
                      <a:pt x="63" y="37066"/>
                    </a:cubicBezTo>
                    <a:cubicBezTo>
                      <a:pt x="101" y="37066"/>
                      <a:pt x="132" y="36985"/>
                      <a:pt x="132" y="36879"/>
                    </a:cubicBezTo>
                    <a:lnTo>
                      <a:pt x="132" y="187"/>
                    </a:lnTo>
                    <a:cubicBezTo>
                      <a:pt x="132" y="81"/>
                      <a:pt x="101" y="0"/>
                      <a:pt x="63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5"/>
              <p:cNvSpPr/>
              <p:nvPr/>
            </p:nvSpPr>
            <p:spPr>
              <a:xfrm>
                <a:off x="5574620" y="510725"/>
                <a:ext cx="1014039" cy="510395"/>
              </a:xfrm>
              <a:custGeom>
                <a:avLst/>
                <a:gdLst/>
                <a:ahLst/>
                <a:cxnLst/>
                <a:rect l="l" t="t" r="r" b="b"/>
                <a:pathLst>
                  <a:path w="10730" h="5401" extrusionOk="0">
                    <a:moveTo>
                      <a:pt x="5368" y="1"/>
                    </a:moveTo>
                    <a:cubicBezTo>
                      <a:pt x="2407" y="1"/>
                      <a:pt x="0" y="2401"/>
                      <a:pt x="0" y="5363"/>
                    </a:cubicBezTo>
                    <a:cubicBezTo>
                      <a:pt x="0" y="5388"/>
                      <a:pt x="2683" y="5400"/>
                      <a:pt x="5365" y="5400"/>
                    </a:cubicBezTo>
                    <a:cubicBezTo>
                      <a:pt x="8047" y="5400"/>
                      <a:pt x="10729" y="5388"/>
                      <a:pt x="10729" y="5363"/>
                    </a:cubicBezTo>
                    <a:cubicBezTo>
                      <a:pt x="10729" y="2401"/>
                      <a:pt x="8329" y="1"/>
                      <a:pt x="5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5"/>
              <p:cNvSpPr/>
              <p:nvPr/>
            </p:nvSpPr>
            <p:spPr>
              <a:xfrm>
                <a:off x="5568666" y="504961"/>
                <a:ext cx="1025946" cy="522018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5524" extrusionOk="0">
                    <a:moveTo>
                      <a:pt x="5431" y="124"/>
                    </a:moveTo>
                    <a:cubicBezTo>
                      <a:pt x="8337" y="124"/>
                      <a:pt x="10706" y="2475"/>
                      <a:pt x="10731" y="5368"/>
                    </a:cubicBezTo>
                    <a:cubicBezTo>
                      <a:pt x="10350" y="5386"/>
                      <a:pt x="7891" y="5396"/>
                      <a:pt x="5430" y="5396"/>
                    </a:cubicBezTo>
                    <a:cubicBezTo>
                      <a:pt x="2970" y="5396"/>
                      <a:pt x="509" y="5386"/>
                      <a:pt x="125" y="5368"/>
                    </a:cubicBezTo>
                    <a:cubicBezTo>
                      <a:pt x="156" y="2475"/>
                      <a:pt x="2525" y="124"/>
                      <a:pt x="5431" y="124"/>
                    </a:cubicBezTo>
                    <a:close/>
                    <a:moveTo>
                      <a:pt x="5431" y="0"/>
                    </a:moveTo>
                    <a:cubicBezTo>
                      <a:pt x="2438" y="0"/>
                      <a:pt x="1" y="2432"/>
                      <a:pt x="1" y="5424"/>
                    </a:cubicBezTo>
                    <a:cubicBezTo>
                      <a:pt x="1" y="5505"/>
                      <a:pt x="1" y="5505"/>
                      <a:pt x="1771" y="5511"/>
                    </a:cubicBezTo>
                    <a:cubicBezTo>
                      <a:pt x="2763" y="5517"/>
                      <a:pt x="4090" y="5523"/>
                      <a:pt x="5506" y="5523"/>
                    </a:cubicBezTo>
                    <a:cubicBezTo>
                      <a:pt x="6902" y="5523"/>
                      <a:pt x="8193" y="5517"/>
                      <a:pt x="9146" y="5511"/>
                    </a:cubicBezTo>
                    <a:cubicBezTo>
                      <a:pt x="10855" y="5505"/>
                      <a:pt x="10855" y="5505"/>
                      <a:pt x="10855" y="5424"/>
                    </a:cubicBezTo>
                    <a:cubicBezTo>
                      <a:pt x="10855" y="2432"/>
                      <a:pt x="8424" y="0"/>
                      <a:pt x="543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5"/>
              <p:cNvSpPr/>
              <p:nvPr/>
            </p:nvSpPr>
            <p:spPr>
              <a:xfrm>
                <a:off x="5568666" y="504205"/>
                <a:ext cx="1026513" cy="522774"/>
              </a:xfrm>
              <a:custGeom>
                <a:avLst/>
                <a:gdLst/>
                <a:ahLst/>
                <a:cxnLst/>
                <a:rect l="l" t="t" r="r" b="b"/>
                <a:pathLst>
                  <a:path w="10862" h="5532" extrusionOk="0">
                    <a:moveTo>
                      <a:pt x="5431" y="132"/>
                    </a:moveTo>
                    <a:cubicBezTo>
                      <a:pt x="8331" y="132"/>
                      <a:pt x="10700" y="2483"/>
                      <a:pt x="10731" y="5376"/>
                    </a:cubicBezTo>
                    <a:cubicBezTo>
                      <a:pt x="10341" y="5394"/>
                      <a:pt x="7888" y="5404"/>
                      <a:pt x="5433" y="5404"/>
                    </a:cubicBezTo>
                    <a:cubicBezTo>
                      <a:pt x="2979" y="5404"/>
                      <a:pt x="524" y="5394"/>
                      <a:pt x="131" y="5376"/>
                    </a:cubicBezTo>
                    <a:cubicBezTo>
                      <a:pt x="162" y="2483"/>
                      <a:pt x="2525" y="132"/>
                      <a:pt x="5431" y="132"/>
                    </a:cubicBezTo>
                    <a:close/>
                    <a:moveTo>
                      <a:pt x="5431" y="1"/>
                    </a:moveTo>
                    <a:cubicBezTo>
                      <a:pt x="2438" y="1"/>
                      <a:pt x="1" y="2440"/>
                      <a:pt x="1" y="5432"/>
                    </a:cubicBezTo>
                    <a:cubicBezTo>
                      <a:pt x="1" y="5513"/>
                      <a:pt x="1" y="5513"/>
                      <a:pt x="1771" y="5525"/>
                    </a:cubicBezTo>
                    <a:cubicBezTo>
                      <a:pt x="2787" y="5531"/>
                      <a:pt x="4147" y="5531"/>
                      <a:pt x="5506" y="5531"/>
                    </a:cubicBezTo>
                    <a:cubicBezTo>
                      <a:pt x="6834" y="5531"/>
                      <a:pt x="8156" y="5531"/>
                      <a:pt x="9146" y="5525"/>
                    </a:cubicBezTo>
                    <a:cubicBezTo>
                      <a:pt x="10861" y="5513"/>
                      <a:pt x="10861" y="5513"/>
                      <a:pt x="10861" y="5432"/>
                    </a:cubicBezTo>
                    <a:cubicBezTo>
                      <a:pt x="10861" y="2440"/>
                      <a:pt x="8424" y="1"/>
                      <a:pt x="543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5" name="Google Shape;675;p15"/>
            <p:cNvGrpSpPr/>
            <p:nvPr/>
          </p:nvGrpSpPr>
          <p:grpSpPr>
            <a:xfrm>
              <a:off x="918610" y="1128480"/>
              <a:ext cx="185929" cy="258050"/>
              <a:chOff x="6732775" y="2775800"/>
              <a:chExt cx="171300" cy="237725"/>
            </a:xfrm>
          </p:grpSpPr>
          <p:sp>
            <p:nvSpPr>
              <p:cNvPr id="676" name="Google Shape;676;p15"/>
              <p:cNvSpPr/>
              <p:nvPr/>
            </p:nvSpPr>
            <p:spPr>
              <a:xfrm>
                <a:off x="6748850" y="2818625"/>
                <a:ext cx="72525" cy="110000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4400" extrusionOk="0">
                    <a:moveTo>
                      <a:pt x="351" y="1"/>
                    </a:moveTo>
                    <a:cubicBezTo>
                      <a:pt x="321" y="1"/>
                      <a:pt x="297" y="17"/>
                      <a:pt x="280" y="51"/>
                    </a:cubicBezTo>
                    <a:cubicBezTo>
                      <a:pt x="1" y="627"/>
                      <a:pt x="1848" y="4400"/>
                      <a:pt x="1848" y="4400"/>
                    </a:cubicBezTo>
                    <a:lnTo>
                      <a:pt x="1979" y="4061"/>
                    </a:lnTo>
                    <a:lnTo>
                      <a:pt x="2901" y="4061"/>
                    </a:lnTo>
                    <a:cubicBezTo>
                      <a:pt x="2901" y="4061"/>
                      <a:pt x="836" y="1"/>
                      <a:pt x="3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5"/>
              <p:cNvSpPr/>
              <p:nvPr/>
            </p:nvSpPr>
            <p:spPr>
              <a:xfrm>
                <a:off x="6746650" y="2816425"/>
                <a:ext cx="78200" cy="11745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4698" extrusionOk="0">
                    <a:moveTo>
                      <a:pt x="446" y="170"/>
                    </a:moveTo>
                    <a:lnTo>
                      <a:pt x="446" y="170"/>
                    </a:lnTo>
                    <a:cubicBezTo>
                      <a:pt x="706" y="179"/>
                      <a:pt x="1867" y="2136"/>
                      <a:pt x="2851" y="4061"/>
                    </a:cubicBezTo>
                    <a:lnTo>
                      <a:pt x="2007" y="4061"/>
                    </a:lnTo>
                    <a:lnTo>
                      <a:pt x="1926" y="4269"/>
                    </a:lnTo>
                    <a:cubicBezTo>
                      <a:pt x="1221" y="2810"/>
                      <a:pt x="268" y="546"/>
                      <a:pt x="446" y="170"/>
                    </a:cubicBezTo>
                    <a:close/>
                    <a:moveTo>
                      <a:pt x="437" y="1"/>
                    </a:moveTo>
                    <a:cubicBezTo>
                      <a:pt x="408" y="1"/>
                      <a:pt x="339" y="10"/>
                      <a:pt x="299" y="98"/>
                    </a:cubicBezTo>
                    <a:cubicBezTo>
                      <a:pt x="1" y="694"/>
                      <a:pt x="1669" y="4130"/>
                      <a:pt x="1857" y="4528"/>
                    </a:cubicBezTo>
                    <a:lnTo>
                      <a:pt x="1948" y="4698"/>
                    </a:lnTo>
                    <a:lnTo>
                      <a:pt x="2126" y="4231"/>
                    </a:lnTo>
                    <a:lnTo>
                      <a:pt x="3127" y="4231"/>
                    </a:lnTo>
                    <a:lnTo>
                      <a:pt x="3068" y="4111"/>
                    </a:lnTo>
                    <a:cubicBezTo>
                      <a:pt x="2582" y="3149"/>
                      <a:pt x="935" y="1"/>
                      <a:pt x="437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5"/>
              <p:cNvSpPr/>
              <p:nvPr/>
            </p:nvSpPr>
            <p:spPr>
              <a:xfrm>
                <a:off x="6801750" y="2777900"/>
                <a:ext cx="35550" cy="131375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5255" extrusionOk="0">
                    <a:moveTo>
                      <a:pt x="304" y="0"/>
                    </a:moveTo>
                    <a:cubicBezTo>
                      <a:pt x="299" y="0"/>
                      <a:pt x="294" y="1"/>
                      <a:pt x="289" y="2"/>
                    </a:cubicBezTo>
                    <a:cubicBezTo>
                      <a:pt x="1" y="81"/>
                      <a:pt x="249" y="5254"/>
                      <a:pt x="249" y="5254"/>
                    </a:cubicBezTo>
                    <a:lnTo>
                      <a:pt x="1421" y="5254"/>
                    </a:lnTo>
                    <a:cubicBezTo>
                      <a:pt x="1421" y="5254"/>
                      <a:pt x="759" y="0"/>
                      <a:pt x="3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5"/>
              <p:cNvSpPr/>
              <p:nvPr/>
            </p:nvSpPr>
            <p:spPr>
              <a:xfrm>
                <a:off x="6802250" y="2775800"/>
                <a:ext cx="3747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5418" extrusionOk="0">
                    <a:moveTo>
                      <a:pt x="298" y="186"/>
                    </a:moveTo>
                    <a:cubicBezTo>
                      <a:pt x="558" y="425"/>
                      <a:pt x="1003" y="2896"/>
                      <a:pt x="1311" y="5250"/>
                    </a:cubicBezTo>
                    <a:lnTo>
                      <a:pt x="307" y="5250"/>
                    </a:lnTo>
                    <a:cubicBezTo>
                      <a:pt x="200" y="2996"/>
                      <a:pt x="169" y="532"/>
                      <a:pt x="298" y="186"/>
                    </a:cubicBezTo>
                    <a:close/>
                    <a:moveTo>
                      <a:pt x="291" y="0"/>
                    </a:moveTo>
                    <a:cubicBezTo>
                      <a:pt x="274" y="0"/>
                      <a:pt x="260" y="3"/>
                      <a:pt x="248" y="7"/>
                    </a:cubicBezTo>
                    <a:cubicBezTo>
                      <a:pt x="150" y="36"/>
                      <a:pt x="0" y="67"/>
                      <a:pt x="50" y="2748"/>
                    </a:cubicBezTo>
                    <a:cubicBezTo>
                      <a:pt x="81" y="4028"/>
                      <a:pt x="141" y="5329"/>
                      <a:pt x="141" y="5338"/>
                    </a:cubicBezTo>
                    <a:lnTo>
                      <a:pt x="141" y="5417"/>
                    </a:lnTo>
                    <a:lnTo>
                      <a:pt x="1499" y="5417"/>
                    </a:lnTo>
                    <a:lnTo>
                      <a:pt x="1489" y="5329"/>
                    </a:lnTo>
                    <a:cubicBezTo>
                      <a:pt x="1380" y="4495"/>
                      <a:pt x="844" y="343"/>
                      <a:pt x="379" y="27"/>
                    </a:cubicBezTo>
                    <a:cubicBezTo>
                      <a:pt x="348" y="7"/>
                      <a:pt x="317" y="0"/>
                      <a:pt x="29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5"/>
              <p:cNvSpPr/>
              <p:nvPr/>
            </p:nvSpPr>
            <p:spPr>
              <a:xfrm>
                <a:off x="6828800" y="2819000"/>
                <a:ext cx="56400" cy="100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4028" extrusionOk="0">
                    <a:moveTo>
                      <a:pt x="1872" y="0"/>
                    </a:moveTo>
                    <a:cubicBezTo>
                      <a:pt x="1451" y="0"/>
                      <a:pt x="1" y="3343"/>
                      <a:pt x="1" y="3343"/>
                    </a:cubicBezTo>
                    <a:lnTo>
                      <a:pt x="926" y="4027"/>
                    </a:lnTo>
                    <a:cubicBezTo>
                      <a:pt x="926" y="4027"/>
                      <a:pt x="2255" y="305"/>
                      <a:pt x="1917" y="17"/>
                    </a:cubicBezTo>
                    <a:cubicBezTo>
                      <a:pt x="1904" y="6"/>
                      <a:pt x="1888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5"/>
              <p:cNvSpPr/>
              <p:nvPr/>
            </p:nvSpPr>
            <p:spPr>
              <a:xfrm>
                <a:off x="6826075" y="2816825"/>
                <a:ext cx="60850" cy="106325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253" extrusionOk="0">
                    <a:moveTo>
                      <a:pt x="1966" y="173"/>
                    </a:moveTo>
                    <a:lnTo>
                      <a:pt x="1966" y="173"/>
                    </a:lnTo>
                    <a:cubicBezTo>
                      <a:pt x="2136" y="332"/>
                      <a:pt x="1599" y="2248"/>
                      <a:pt x="985" y="3976"/>
                    </a:cubicBezTo>
                    <a:lnTo>
                      <a:pt x="210" y="3400"/>
                    </a:lnTo>
                    <a:cubicBezTo>
                      <a:pt x="894" y="1851"/>
                      <a:pt x="1749" y="192"/>
                      <a:pt x="1966" y="173"/>
                    </a:cubicBezTo>
                    <a:close/>
                    <a:moveTo>
                      <a:pt x="1972" y="0"/>
                    </a:moveTo>
                    <a:cubicBezTo>
                      <a:pt x="1961" y="0"/>
                      <a:pt x="1949" y="1"/>
                      <a:pt x="1938" y="4"/>
                    </a:cubicBezTo>
                    <a:cubicBezTo>
                      <a:pt x="1480" y="113"/>
                      <a:pt x="270" y="2854"/>
                      <a:pt x="31" y="3400"/>
                    </a:cubicBezTo>
                    <a:lnTo>
                      <a:pt x="0" y="3459"/>
                    </a:lnTo>
                    <a:lnTo>
                      <a:pt x="1073" y="4253"/>
                    </a:lnTo>
                    <a:lnTo>
                      <a:pt x="1113" y="4145"/>
                    </a:lnTo>
                    <a:cubicBezTo>
                      <a:pt x="1430" y="3261"/>
                      <a:pt x="2433" y="342"/>
                      <a:pt x="2076" y="44"/>
                    </a:cubicBezTo>
                    <a:cubicBezTo>
                      <a:pt x="2045" y="13"/>
                      <a:pt x="2010" y="0"/>
                      <a:pt x="197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5"/>
              <p:cNvSpPr/>
              <p:nvPr/>
            </p:nvSpPr>
            <p:spPr>
              <a:xfrm>
                <a:off x="6736575" y="2859675"/>
                <a:ext cx="74150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3222" extrusionOk="0">
                    <a:moveTo>
                      <a:pt x="75" y="1"/>
                    </a:moveTo>
                    <a:cubicBezTo>
                      <a:pt x="25" y="1"/>
                      <a:pt x="0" y="22"/>
                      <a:pt x="6" y="67"/>
                    </a:cubicBezTo>
                    <a:cubicBezTo>
                      <a:pt x="56" y="504"/>
                      <a:pt x="1972" y="2748"/>
                      <a:pt x="1972" y="2748"/>
                    </a:cubicBezTo>
                    <a:cubicBezTo>
                      <a:pt x="1972" y="2748"/>
                      <a:pt x="2445" y="3221"/>
                      <a:pt x="2723" y="3221"/>
                    </a:cubicBezTo>
                    <a:cubicBezTo>
                      <a:pt x="2873" y="3221"/>
                      <a:pt x="2966" y="3083"/>
                      <a:pt x="2896" y="2658"/>
                    </a:cubicBezTo>
                    <a:cubicBezTo>
                      <a:pt x="2717" y="1565"/>
                      <a:pt x="499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5"/>
              <p:cNvSpPr/>
              <p:nvPr/>
            </p:nvSpPr>
            <p:spPr>
              <a:xfrm>
                <a:off x="6734500" y="2857550"/>
                <a:ext cx="77950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118" h="3389" extrusionOk="0">
                    <a:moveTo>
                      <a:pt x="179" y="171"/>
                    </a:moveTo>
                    <a:lnTo>
                      <a:pt x="179" y="171"/>
                    </a:lnTo>
                    <a:cubicBezTo>
                      <a:pt x="267" y="181"/>
                      <a:pt x="515" y="281"/>
                      <a:pt x="904" y="538"/>
                    </a:cubicBezTo>
                    <a:cubicBezTo>
                      <a:pt x="1788" y="1125"/>
                      <a:pt x="2791" y="2068"/>
                      <a:pt x="2898" y="2755"/>
                    </a:cubicBezTo>
                    <a:cubicBezTo>
                      <a:pt x="2958" y="3131"/>
                      <a:pt x="2879" y="3200"/>
                      <a:pt x="2851" y="3210"/>
                    </a:cubicBezTo>
                    <a:cubicBezTo>
                      <a:pt x="2837" y="3217"/>
                      <a:pt x="2821" y="3220"/>
                      <a:pt x="2802" y="3220"/>
                    </a:cubicBezTo>
                    <a:cubicBezTo>
                      <a:pt x="2641" y="3220"/>
                      <a:pt x="2312" y="2970"/>
                      <a:pt x="2124" y="2774"/>
                    </a:cubicBezTo>
                    <a:cubicBezTo>
                      <a:pt x="1380" y="1909"/>
                      <a:pt x="277" y="529"/>
                      <a:pt x="179" y="171"/>
                    </a:cubicBezTo>
                    <a:close/>
                    <a:moveTo>
                      <a:pt x="154" y="1"/>
                    </a:moveTo>
                    <a:cubicBezTo>
                      <a:pt x="145" y="1"/>
                      <a:pt x="137" y="1"/>
                      <a:pt x="129" y="2"/>
                    </a:cubicBezTo>
                    <a:cubicBezTo>
                      <a:pt x="39" y="14"/>
                      <a:pt x="1" y="83"/>
                      <a:pt x="10" y="162"/>
                    </a:cubicBezTo>
                    <a:cubicBezTo>
                      <a:pt x="60" y="619"/>
                      <a:pt x="1797" y="2655"/>
                      <a:pt x="1995" y="2883"/>
                    </a:cubicBezTo>
                    <a:lnTo>
                      <a:pt x="1995" y="2893"/>
                    </a:lnTo>
                    <a:cubicBezTo>
                      <a:pt x="2086" y="2981"/>
                      <a:pt x="2512" y="3389"/>
                      <a:pt x="2810" y="3389"/>
                    </a:cubicBezTo>
                    <a:cubicBezTo>
                      <a:pt x="2851" y="3389"/>
                      <a:pt x="2889" y="3379"/>
                      <a:pt x="2929" y="3370"/>
                    </a:cubicBezTo>
                    <a:cubicBezTo>
                      <a:pt x="3077" y="3291"/>
                      <a:pt x="3118" y="3081"/>
                      <a:pt x="3068" y="2733"/>
                    </a:cubicBezTo>
                    <a:cubicBezTo>
                      <a:pt x="2883" y="1612"/>
                      <a:pt x="646" y="1"/>
                      <a:pt x="154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5"/>
              <p:cNvSpPr/>
              <p:nvPr/>
            </p:nvSpPr>
            <p:spPr>
              <a:xfrm>
                <a:off x="6778175" y="2798875"/>
                <a:ext cx="48150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4654" extrusionOk="0">
                    <a:moveTo>
                      <a:pt x="211" y="1"/>
                    </a:moveTo>
                    <a:cubicBezTo>
                      <a:pt x="202" y="1"/>
                      <a:pt x="195" y="6"/>
                      <a:pt x="189" y="16"/>
                    </a:cubicBezTo>
                    <a:cubicBezTo>
                      <a:pt x="0" y="345"/>
                      <a:pt x="687" y="4654"/>
                      <a:pt x="687" y="4654"/>
                    </a:cubicBezTo>
                    <a:lnTo>
                      <a:pt x="1926" y="4594"/>
                    </a:lnTo>
                    <a:cubicBezTo>
                      <a:pt x="1926" y="4594"/>
                      <a:pt x="475" y="1"/>
                      <a:pt x="2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5"/>
              <p:cNvSpPr/>
              <p:nvPr/>
            </p:nvSpPr>
            <p:spPr>
              <a:xfrm>
                <a:off x="6776200" y="2796825"/>
                <a:ext cx="52875" cy="12067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4827" extrusionOk="0">
                    <a:moveTo>
                      <a:pt x="318" y="239"/>
                    </a:moveTo>
                    <a:cubicBezTo>
                      <a:pt x="575" y="665"/>
                      <a:pt x="1290" y="2701"/>
                      <a:pt x="1886" y="4597"/>
                    </a:cubicBezTo>
                    <a:lnTo>
                      <a:pt x="835" y="4648"/>
                    </a:lnTo>
                    <a:cubicBezTo>
                      <a:pt x="537" y="2770"/>
                      <a:pt x="277" y="725"/>
                      <a:pt x="318" y="239"/>
                    </a:cubicBezTo>
                    <a:close/>
                    <a:moveTo>
                      <a:pt x="299" y="1"/>
                    </a:moveTo>
                    <a:cubicBezTo>
                      <a:pt x="258" y="1"/>
                      <a:pt x="218" y="20"/>
                      <a:pt x="189" y="60"/>
                    </a:cubicBezTo>
                    <a:cubicBezTo>
                      <a:pt x="1" y="396"/>
                      <a:pt x="565" y="4030"/>
                      <a:pt x="685" y="4745"/>
                    </a:cubicBezTo>
                    <a:lnTo>
                      <a:pt x="694" y="4826"/>
                    </a:lnTo>
                    <a:lnTo>
                      <a:pt x="2114" y="4755"/>
                    </a:lnTo>
                    <a:lnTo>
                      <a:pt x="2086" y="4648"/>
                    </a:lnTo>
                    <a:cubicBezTo>
                      <a:pt x="1421" y="2541"/>
                      <a:pt x="565" y="29"/>
                      <a:pt x="299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5"/>
              <p:cNvSpPr/>
              <p:nvPr/>
            </p:nvSpPr>
            <p:spPr>
              <a:xfrm>
                <a:off x="6816425" y="2793075"/>
                <a:ext cx="39975" cy="12762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5105" extrusionOk="0">
                    <a:moveTo>
                      <a:pt x="1262" y="0"/>
                    </a:moveTo>
                    <a:cubicBezTo>
                      <a:pt x="1262" y="0"/>
                      <a:pt x="1261" y="0"/>
                      <a:pt x="1261" y="0"/>
                    </a:cubicBezTo>
                    <a:cubicBezTo>
                      <a:pt x="922" y="10"/>
                      <a:pt x="0" y="4647"/>
                      <a:pt x="0" y="4647"/>
                    </a:cubicBezTo>
                    <a:lnTo>
                      <a:pt x="973" y="5105"/>
                    </a:lnTo>
                    <a:cubicBezTo>
                      <a:pt x="973" y="5105"/>
                      <a:pt x="159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5"/>
              <p:cNvSpPr/>
              <p:nvPr/>
            </p:nvSpPr>
            <p:spPr>
              <a:xfrm>
                <a:off x="6813925" y="2791100"/>
                <a:ext cx="432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5304" extrusionOk="0">
                    <a:moveTo>
                      <a:pt x="1351" y="199"/>
                    </a:moveTo>
                    <a:cubicBezTo>
                      <a:pt x="1461" y="597"/>
                      <a:pt x="1261" y="2920"/>
                      <a:pt x="1003" y="5055"/>
                    </a:cubicBezTo>
                    <a:lnTo>
                      <a:pt x="188" y="4676"/>
                    </a:lnTo>
                    <a:cubicBezTo>
                      <a:pt x="596" y="2651"/>
                      <a:pt x="1123" y="516"/>
                      <a:pt x="1351" y="199"/>
                    </a:cubicBezTo>
                    <a:close/>
                    <a:moveTo>
                      <a:pt x="1361" y="1"/>
                    </a:moveTo>
                    <a:cubicBezTo>
                      <a:pt x="1022" y="10"/>
                      <a:pt x="436" y="2563"/>
                      <a:pt x="10" y="4707"/>
                    </a:cubicBezTo>
                    <a:lnTo>
                      <a:pt x="0" y="4776"/>
                    </a:lnTo>
                    <a:lnTo>
                      <a:pt x="1142" y="5303"/>
                    </a:lnTo>
                    <a:lnTo>
                      <a:pt x="1163" y="5193"/>
                    </a:lnTo>
                    <a:cubicBezTo>
                      <a:pt x="1301" y="4062"/>
                      <a:pt x="1728" y="337"/>
                      <a:pt x="1449" y="39"/>
                    </a:cubicBezTo>
                    <a:cubicBezTo>
                      <a:pt x="1430" y="10"/>
                      <a:pt x="1401" y="1"/>
                      <a:pt x="136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5"/>
              <p:cNvSpPr/>
              <p:nvPr/>
            </p:nvSpPr>
            <p:spPr>
              <a:xfrm>
                <a:off x="6830775" y="2860850"/>
                <a:ext cx="690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602" extrusionOk="0">
                    <a:moveTo>
                      <a:pt x="2525" y="1"/>
                    </a:moveTo>
                    <a:cubicBezTo>
                      <a:pt x="2074" y="1"/>
                      <a:pt x="1" y="1669"/>
                      <a:pt x="1" y="1669"/>
                    </a:cubicBezTo>
                    <a:lnTo>
                      <a:pt x="985" y="2601"/>
                    </a:lnTo>
                    <a:cubicBezTo>
                      <a:pt x="985" y="2601"/>
                      <a:pt x="2763" y="368"/>
                      <a:pt x="2603" y="39"/>
                    </a:cubicBezTo>
                    <a:cubicBezTo>
                      <a:pt x="2590" y="13"/>
                      <a:pt x="2564" y="1"/>
                      <a:pt x="25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5"/>
              <p:cNvSpPr/>
              <p:nvPr/>
            </p:nvSpPr>
            <p:spPr>
              <a:xfrm>
                <a:off x="6827550" y="2858750"/>
                <a:ext cx="74500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2814" extrusionOk="0">
                    <a:moveTo>
                      <a:pt x="2636" y="152"/>
                    </a:moveTo>
                    <a:cubicBezTo>
                      <a:pt x="2643" y="152"/>
                      <a:pt x="2648" y="153"/>
                      <a:pt x="2653" y="154"/>
                    </a:cubicBezTo>
                    <a:cubicBezTo>
                      <a:pt x="2732" y="343"/>
                      <a:pt x="1929" y="1534"/>
                      <a:pt x="1104" y="2557"/>
                    </a:cubicBezTo>
                    <a:lnTo>
                      <a:pt x="261" y="1763"/>
                    </a:lnTo>
                    <a:cubicBezTo>
                      <a:pt x="1263" y="962"/>
                      <a:pt x="2416" y="152"/>
                      <a:pt x="2636" y="152"/>
                    </a:cubicBezTo>
                    <a:close/>
                    <a:moveTo>
                      <a:pt x="2665" y="1"/>
                    </a:moveTo>
                    <a:cubicBezTo>
                      <a:pt x="2199" y="1"/>
                      <a:pt x="438" y="1405"/>
                      <a:pt x="82" y="1694"/>
                    </a:cubicBezTo>
                    <a:lnTo>
                      <a:pt x="1" y="1753"/>
                    </a:lnTo>
                    <a:lnTo>
                      <a:pt x="1123" y="2814"/>
                    </a:lnTo>
                    <a:lnTo>
                      <a:pt x="1183" y="2735"/>
                    </a:lnTo>
                    <a:cubicBezTo>
                      <a:pt x="1609" y="2209"/>
                      <a:pt x="2980" y="443"/>
                      <a:pt x="2811" y="85"/>
                    </a:cubicBezTo>
                    <a:cubicBezTo>
                      <a:pt x="2791" y="45"/>
                      <a:pt x="2751" y="14"/>
                      <a:pt x="2703" y="4"/>
                    </a:cubicBezTo>
                    <a:cubicBezTo>
                      <a:pt x="2692" y="2"/>
                      <a:pt x="2679" y="1"/>
                      <a:pt x="2665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5"/>
              <p:cNvSpPr/>
              <p:nvPr/>
            </p:nvSpPr>
            <p:spPr>
              <a:xfrm>
                <a:off x="6734750" y="2892150"/>
                <a:ext cx="167300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1679" extrusionOk="0">
                    <a:moveTo>
                      <a:pt x="198" y="0"/>
                    </a:moveTo>
                    <a:cubicBezTo>
                      <a:pt x="88" y="0"/>
                      <a:pt x="0" y="89"/>
                      <a:pt x="10" y="198"/>
                    </a:cubicBezTo>
                    <a:lnTo>
                      <a:pt x="169" y="1509"/>
                    </a:lnTo>
                    <a:cubicBezTo>
                      <a:pt x="179" y="1609"/>
                      <a:pt x="257" y="1678"/>
                      <a:pt x="348" y="1678"/>
                    </a:cubicBezTo>
                    <a:lnTo>
                      <a:pt x="6344" y="1678"/>
                    </a:lnTo>
                    <a:cubicBezTo>
                      <a:pt x="6444" y="1678"/>
                      <a:pt x="6523" y="1609"/>
                      <a:pt x="6534" y="1509"/>
                    </a:cubicBezTo>
                    <a:lnTo>
                      <a:pt x="6682" y="198"/>
                    </a:lnTo>
                    <a:cubicBezTo>
                      <a:pt x="6692" y="89"/>
                      <a:pt x="6613" y="0"/>
                      <a:pt x="65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5"/>
              <p:cNvSpPr/>
              <p:nvPr/>
            </p:nvSpPr>
            <p:spPr>
              <a:xfrm>
                <a:off x="6732775" y="2889875"/>
                <a:ext cx="171300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1848" extrusionOk="0">
                    <a:moveTo>
                      <a:pt x="6582" y="170"/>
                    </a:moveTo>
                    <a:cubicBezTo>
                      <a:pt x="6613" y="170"/>
                      <a:pt x="6632" y="180"/>
                      <a:pt x="6652" y="199"/>
                    </a:cubicBezTo>
                    <a:cubicBezTo>
                      <a:pt x="6673" y="230"/>
                      <a:pt x="6683" y="249"/>
                      <a:pt x="6673" y="280"/>
                    </a:cubicBezTo>
                    <a:lnTo>
                      <a:pt x="6523" y="1590"/>
                    </a:lnTo>
                    <a:cubicBezTo>
                      <a:pt x="6523" y="1640"/>
                      <a:pt x="6473" y="1679"/>
                      <a:pt x="6423" y="1679"/>
                    </a:cubicBezTo>
                    <a:lnTo>
                      <a:pt x="427" y="1679"/>
                    </a:lnTo>
                    <a:cubicBezTo>
                      <a:pt x="377" y="1679"/>
                      <a:pt x="336" y="1640"/>
                      <a:pt x="327" y="1590"/>
                    </a:cubicBezTo>
                    <a:lnTo>
                      <a:pt x="179" y="280"/>
                    </a:lnTo>
                    <a:cubicBezTo>
                      <a:pt x="179" y="249"/>
                      <a:pt x="189" y="230"/>
                      <a:pt x="198" y="199"/>
                    </a:cubicBezTo>
                    <a:cubicBezTo>
                      <a:pt x="217" y="180"/>
                      <a:pt x="248" y="170"/>
                      <a:pt x="277" y="170"/>
                    </a:cubicBezTo>
                    <a:close/>
                    <a:moveTo>
                      <a:pt x="277" y="1"/>
                    </a:moveTo>
                    <a:cubicBezTo>
                      <a:pt x="198" y="1"/>
                      <a:pt x="129" y="32"/>
                      <a:pt x="79" y="91"/>
                    </a:cubicBezTo>
                    <a:cubicBezTo>
                      <a:pt x="19" y="151"/>
                      <a:pt x="0" y="220"/>
                      <a:pt x="10" y="299"/>
                    </a:cubicBezTo>
                    <a:lnTo>
                      <a:pt x="158" y="1609"/>
                    </a:lnTo>
                    <a:cubicBezTo>
                      <a:pt x="179" y="1748"/>
                      <a:pt x="286" y="1848"/>
                      <a:pt x="427" y="1848"/>
                    </a:cubicBezTo>
                    <a:lnTo>
                      <a:pt x="6423" y="1848"/>
                    </a:lnTo>
                    <a:cubicBezTo>
                      <a:pt x="6563" y="1848"/>
                      <a:pt x="6683" y="1748"/>
                      <a:pt x="6692" y="1609"/>
                    </a:cubicBezTo>
                    <a:lnTo>
                      <a:pt x="6852" y="299"/>
                    </a:lnTo>
                    <a:cubicBezTo>
                      <a:pt x="6852" y="220"/>
                      <a:pt x="6830" y="151"/>
                      <a:pt x="6780" y="91"/>
                    </a:cubicBezTo>
                    <a:cubicBezTo>
                      <a:pt x="6733" y="32"/>
                      <a:pt x="6652" y="1"/>
                      <a:pt x="6582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5"/>
              <p:cNvSpPr/>
              <p:nvPr/>
            </p:nvSpPr>
            <p:spPr>
              <a:xfrm>
                <a:off x="6748150" y="2934100"/>
                <a:ext cx="140500" cy="77475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3099" extrusionOk="0">
                    <a:moveTo>
                      <a:pt x="0" y="0"/>
                    </a:moveTo>
                    <a:lnTo>
                      <a:pt x="486" y="3098"/>
                    </a:lnTo>
                    <a:lnTo>
                      <a:pt x="5133" y="3098"/>
                    </a:lnTo>
                    <a:lnTo>
                      <a:pt x="56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5"/>
              <p:cNvSpPr/>
              <p:nvPr/>
            </p:nvSpPr>
            <p:spPr>
              <a:xfrm>
                <a:off x="6745650" y="2931825"/>
                <a:ext cx="1455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5820" h="3268" extrusionOk="0">
                    <a:moveTo>
                      <a:pt x="5622" y="170"/>
                    </a:moveTo>
                    <a:lnTo>
                      <a:pt x="5164" y="3099"/>
                    </a:lnTo>
                    <a:lnTo>
                      <a:pt x="655" y="3099"/>
                    </a:lnTo>
                    <a:lnTo>
                      <a:pt x="200" y="170"/>
                    </a:lnTo>
                    <a:close/>
                    <a:moveTo>
                      <a:pt x="0" y="1"/>
                    </a:moveTo>
                    <a:lnTo>
                      <a:pt x="517" y="3268"/>
                    </a:lnTo>
                    <a:lnTo>
                      <a:pt x="5312" y="3268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5"/>
              <p:cNvSpPr/>
              <p:nvPr/>
            </p:nvSpPr>
            <p:spPr>
              <a:xfrm>
                <a:off x="6748150" y="2934100"/>
                <a:ext cx="1405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716" extrusionOk="0">
                    <a:moveTo>
                      <a:pt x="0" y="0"/>
                    </a:moveTo>
                    <a:lnTo>
                      <a:pt x="119" y="715"/>
                    </a:lnTo>
                    <a:lnTo>
                      <a:pt x="5510" y="715"/>
                    </a:lnTo>
                    <a:lnTo>
                      <a:pt x="56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5"/>
              <p:cNvSpPr/>
              <p:nvPr/>
            </p:nvSpPr>
            <p:spPr>
              <a:xfrm>
                <a:off x="6745650" y="2931825"/>
                <a:ext cx="145500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5820" h="895" extrusionOk="0">
                    <a:moveTo>
                      <a:pt x="5622" y="170"/>
                    </a:moveTo>
                    <a:lnTo>
                      <a:pt x="5531" y="715"/>
                    </a:lnTo>
                    <a:lnTo>
                      <a:pt x="288" y="715"/>
                    </a:lnTo>
                    <a:lnTo>
                      <a:pt x="200" y="170"/>
                    </a:lnTo>
                    <a:close/>
                    <a:moveTo>
                      <a:pt x="0" y="1"/>
                    </a:moveTo>
                    <a:lnTo>
                      <a:pt x="141" y="894"/>
                    </a:lnTo>
                    <a:lnTo>
                      <a:pt x="5681" y="894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6" name="Google Shape;696;p15"/>
            <p:cNvGrpSpPr/>
            <p:nvPr/>
          </p:nvGrpSpPr>
          <p:grpSpPr>
            <a:xfrm>
              <a:off x="455867" y="824131"/>
              <a:ext cx="116904" cy="560207"/>
              <a:chOff x="7059843" y="1195668"/>
              <a:chExt cx="113312" cy="494708"/>
            </a:xfrm>
          </p:grpSpPr>
          <p:sp>
            <p:nvSpPr>
              <p:cNvPr id="697" name="Google Shape;697;p15"/>
              <p:cNvSpPr/>
              <p:nvPr/>
            </p:nvSpPr>
            <p:spPr>
              <a:xfrm>
                <a:off x="7062331" y="1197932"/>
                <a:ext cx="108559" cy="490263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17536" extrusionOk="0">
                    <a:moveTo>
                      <a:pt x="0" y="0"/>
                    </a:moveTo>
                    <a:lnTo>
                      <a:pt x="0" y="17535"/>
                    </a:lnTo>
                    <a:lnTo>
                      <a:pt x="3882" y="17535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5"/>
              <p:cNvSpPr/>
              <p:nvPr/>
            </p:nvSpPr>
            <p:spPr>
              <a:xfrm>
                <a:off x="7059843" y="1195668"/>
                <a:ext cx="113312" cy="494708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695" extrusionOk="0">
                    <a:moveTo>
                      <a:pt x="3883" y="170"/>
                    </a:moveTo>
                    <a:lnTo>
                      <a:pt x="3883" y="17528"/>
                    </a:lnTo>
                    <a:lnTo>
                      <a:pt x="168" y="17528"/>
                    </a:lnTo>
                    <a:lnTo>
                      <a:pt x="168" y="170"/>
                    </a:lnTo>
                    <a:close/>
                    <a:moveTo>
                      <a:pt x="1" y="0"/>
                    </a:moveTo>
                    <a:lnTo>
                      <a:pt x="1" y="17695"/>
                    </a:lnTo>
                    <a:lnTo>
                      <a:pt x="4052" y="17695"/>
                    </a:lnTo>
                    <a:lnTo>
                      <a:pt x="4052" y="0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5"/>
              <p:cNvSpPr/>
              <p:nvPr/>
            </p:nvSpPr>
            <p:spPr>
              <a:xfrm>
                <a:off x="7062331" y="1240959"/>
                <a:ext cx="108559" cy="28349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1014" extrusionOk="0">
                    <a:moveTo>
                      <a:pt x="0" y="1"/>
                    </a:moveTo>
                    <a:lnTo>
                      <a:pt x="0" y="1014"/>
                    </a:lnTo>
                    <a:lnTo>
                      <a:pt x="3882" y="1014"/>
                    </a:lnTo>
                    <a:lnTo>
                      <a:pt x="38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5"/>
              <p:cNvSpPr/>
              <p:nvPr/>
            </p:nvSpPr>
            <p:spPr>
              <a:xfrm>
                <a:off x="7062331" y="1616792"/>
                <a:ext cx="108559" cy="28628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1024" extrusionOk="0">
                    <a:moveTo>
                      <a:pt x="0" y="1"/>
                    </a:moveTo>
                    <a:lnTo>
                      <a:pt x="0" y="1023"/>
                    </a:lnTo>
                    <a:lnTo>
                      <a:pt x="3882" y="1023"/>
                    </a:lnTo>
                    <a:lnTo>
                      <a:pt x="38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5"/>
              <p:cNvSpPr/>
              <p:nvPr/>
            </p:nvSpPr>
            <p:spPr>
              <a:xfrm>
                <a:off x="7087828" y="1331178"/>
                <a:ext cx="57257" cy="223744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8003" extrusionOk="0">
                    <a:moveTo>
                      <a:pt x="1" y="1"/>
                    </a:moveTo>
                    <a:lnTo>
                      <a:pt x="1" y="8003"/>
                    </a:lnTo>
                    <a:lnTo>
                      <a:pt x="2048" y="8003"/>
                    </a:lnTo>
                    <a:lnTo>
                      <a:pt x="2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title"/>
          </p:nvPr>
        </p:nvSpPr>
        <p:spPr>
          <a:xfrm>
            <a:off x="720000" y="1269550"/>
            <a:ext cx="2724600" cy="6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1"/>
          </p:nvPr>
        </p:nvSpPr>
        <p:spPr>
          <a:xfrm>
            <a:off x="720000" y="1896800"/>
            <a:ext cx="2724600" cy="12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3" name="Google Shape;743;p18"/>
          <p:cNvGrpSpPr/>
          <p:nvPr/>
        </p:nvGrpSpPr>
        <p:grpSpPr>
          <a:xfrm rot="-5400000">
            <a:off x="787192" y="-998550"/>
            <a:ext cx="213299" cy="2210400"/>
            <a:chOff x="8934517" y="2599900"/>
            <a:chExt cx="213299" cy="2210400"/>
          </a:xfrm>
        </p:grpSpPr>
        <p:sp>
          <p:nvSpPr>
            <p:cNvPr id="744" name="Google Shape;744;p18"/>
            <p:cNvSpPr/>
            <p:nvPr/>
          </p:nvSpPr>
          <p:spPr>
            <a:xfrm>
              <a:off x="8936025" y="2599900"/>
              <a:ext cx="210300" cy="2210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5" name="Google Shape;745;p18"/>
            <p:cNvGrpSpPr/>
            <p:nvPr/>
          </p:nvGrpSpPr>
          <p:grpSpPr>
            <a:xfrm>
              <a:off x="8934517" y="2687445"/>
              <a:ext cx="213299" cy="2029162"/>
              <a:chOff x="8930007" y="3999295"/>
              <a:chExt cx="213299" cy="2029162"/>
            </a:xfrm>
          </p:grpSpPr>
          <p:sp>
            <p:nvSpPr>
              <p:cNvPr id="746" name="Google Shape;746;p18"/>
              <p:cNvSpPr/>
              <p:nvPr/>
            </p:nvSpPr>
            <p:spPr>
              <a:xfrm rot="-5400000">
                <a:off x="8928305" y="5813457"/>
                <a:ext cx="216702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7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8"/>
              <p:cNvSpPr/>
              <p:nvPr/>
            </p:nvSpPr>
            <p:spPr>
              <a:xfrm rot="-5400000">
                <a:off x="8928329" y="5586357"/>
                <a:ext cx="216654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8"/>
              <p:cNvSpPr/>
              <p:nvPr/>
            </p:nvSpPr>
            <p:spPr>
              <a:xfrm rot="-5400000">
                <a:off x="8928594" y="5359546"/>
                <a:ext cx="216123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 rot="-5400000">
                <a:off x="8928377" y="5135534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 rot="-5400000">
                <a:off x="8928377" y="4908458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18"/>
              <p:cNvSpPr/>
              <p:nvPr/>
            </p:nvSpPr>
            <p:spPr>
              <a:xfrm rot="-5400000">
                <a:off x="8928619" y="5362417"/>
                <a:ext cx="21607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18"/>
              <p:cNvSpPr/>
              <p:nvPr/>
            </p:nvSpPr>
            <p:spPr>
              <a:xfrm rot="-5400000">
                <a:off x="8928619" y="4681574"/>
                <a:ext cx="21607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 rot="-5400000">
                <a:off x="8928377" y="4454691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18"/>
              <p:cNvSpPr/>
              <p:nvPr/>
            </p:nvSpPr>
            <p:spPr>
              <a:xfrm rot="-5400000">
                <a:off x="8928353" y="4227591"/>
                <a:ext cx="21660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18"/>
              <p:cNvSpPr/>
              <p:nvPr/>
            </p:nvSpPr>
            <p:spPr>
              <a:xfrm rot="-5400000">
                <a:off x="8928353" y="4000949"/>
                <a:ext cx="21660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34" y="1"/>
                    </a:moveTo>
                    <a:lnTo>
                      <a:pt x="1" y="2432"/>
                    </a:lnTo>
                    <a:lnTo>
                      <a:pt x="206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6" name="Google Shape;756;p18"/>
          <p:cNvSpPr/>
          <p:nvPr/>
        </p:nvSpPr>
        <p:spPr>
          <a:xfrm rot="-3600308" flipH="1">
            <a:off x="8139089" y="1653556"/>
            <a:ext cx="3292112" cy="6098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7" name="Google Shape;757;p18"/>
          <p:cNvGrpSpPr/>
          <p:nvPr/>
        </p:nvGrpSpPr>
        <p:grpSpPr>
          <a:xfrm>
            <a:off x="6653950" y="-137965"/>
            <a:ext cx="4974600" cy="4934865"/>
            <a:chOff x="6653950" y="-137965"/>
            <a:chExt cx="4974600" cy="4934865"/>
          </a:xfrm>
        </p:grpSpPr>
        <p:grpSp>
          <p:nvGrpSpPr>
            <p:cNvPr id="758" name="Google Shape;758;p18"/>
            <p:cNvGrpSpPr/>
            <p:nvPr/>
          </p:nvGrpSpPr>
          <p:grpSpPr>
            <a:xfrm flipH="1">
              <a:off x="8724269" y="1524750"/>
              <a:ext cx="697047" cy="116900"/>
              <a:chOff x="-188850" y="1126900"/>
              <a:chExt cx="1123907" cy="116900"/>
            </a:xfrm>
          </p:grpSpPr>
          <p:cxnSp>
            <p:nvCxnSpPr>
              <p:cNvPr id="759" name="Google Shape;759;p18"/>
              <p:cNvCxnSpPr/>
              <p:nvPr/>
            </p:nvCxnSpPr>
            <p:spPr>
              <a:xfrm rot="10800000">
                <a:off x="-188850" y="1126900"/>
                <a:ext cx="928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0" name="Google Shape;760;p18"/>
              <p:cNvCxnSpPr/>
              <p:nvPr/>
            </p:nvCxnSpPr>
            <p:spPr>
              <a:xfrm rot="10800000">
                <a:off x="617057" y="1243800"/>
                <a:ext cx="318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61" name="Google Shape;761;p18"/>
            <p:cNvGrpSpPr/>
            <p:nvPr/>
          </p:nvGrpSpPr>
          <p:grpSpPr>
            <a:xfrm>
              <a:off x="6653950" y="4608575"/>
              <a:ext cx="4974600" cy="188325"/>
              <a:chOff x="4973725" y="4608575"/>
              <a:chExt cx="4974600" cy="188325"/>
            </a:xfrm>
          </p:grpSpPr>
          <p:cxnSp>
            <p:nvCxnSpPr>
              <p:cNvPr id="762" name="Google Shape;762;p18"/>
              <p:cNvCxnSpPr/>
              <p:nvPr/>
            </p:nvCxnSpPr>
            <p:spPr>
              <a:xfrm>
                <a:off x="4973725" y="4608575"/>
                <a:ext cx="4974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3" name="Google Shape;763;p18"/>
              <p:cNvCxnSpPr/>
              <p:nvPr/>
            </p:nvCxnSpPr>
            <p:spPr>
              <a:xfrm>
                <a:off x="6204388" y="4796900"/>
                <a:ext cx="162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64" name="Google Shape;764;p18"/>
            <p:cNvGrpSpPr/>
            <p:nvPr/>
          </p:nvGrpSpPr>
          <p:grpSpPr>
            <a:xfrm>
              <a:off x="8229013" y="-137965"/>
              <a:ext cx="403522" cy="1662705"/>
              <a:chOff x="5568666" y="-3050224"/>
              <a:chExt cx="1026513" cy="4229725"/>
            </a:xfrm>
          </p:grpSpPr>
          <p:sp>
            <p:nvSpPr>
              <p:cNvPr id="765" name="Google Shape;765;p18"/>
              <p:cNvSpPr/>
              <p:nvPr/>
            </p:nvSpPr>
            <p:spPr>
              <a:xfrm>
                <a:off x="5911057" y="446560"/>
                <a:ext cx="341730" cy="162068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1715" extrusionOk="0">
                    <a:moveTo>
                      <a:pt x="855" y="0"/>
                    </a:moveTo>
                    <a:cubicBezTo>
                      <a:pt x="380" y="0"/>
                      <a:pt x="0" y="380"/>
                      <a:pt x="0" y="861"/>
                    </a:cubicBezTo>
                    <a:cubicBezTo>
                      <a:pt x="0" y="1335"/>
                      <a:pt x="380" y="1715"/>
                      <a:pt x="855" y="1715"/>
                    </a:cubicBezTo>
                    <a:lnTo>
                      <a:pt x="2755" y="1715"/>
                    </a:lnTo>
                    <a:cubicBezTo>
                      <a:pt x="3229" y="1715"/>
                      <a:pt x="3615" y="1335"/>
                      <a:pt x="3615" y="861"/>
                    </a:cubicBezTo>
                    <a:cubicBezTo>
                      <a:pt x="3615" y="380"/>
                      <a:pt x="3229" y="0"/>
                      <a:pt x="27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8"/>
              <p:cNvSpPr/>
              <p:nvPr/>
            </p:nvSpPr>
            <p:spPr>
              <a:xfrm>
                <a:off x="5905104" y="440606"/>
                <a:ext cx="353638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1841" extrusionOk="0">
                    <a:moveTo>
                      <a:pt x="2818" y="126"/>
                    </a:moveTo>
                    <a:cubicBezTo>
                      <a:pt x="3261" y="126"/>
                      <a:pt x="3617" y="481"/>
                      <a:pt x="3617" y="924"/>
                    </a:cubicBezTo>
                    <a:cubicBezTo>
                      <a:pt x="3617" y="1361"/>
                      <a:pt x="3261" y="1715"/>
                      <a:pt x="2818" y="1715"/>
                    </a:cubicBezTo>
                    <a:lnTo>
                      <a:pt x="918" y="1715"/>
                    </a:lnTo>
                    <a:cubicBezTo>
                      <a:pt x="481" y="1715"/>
                      <a:pt x="119" y="1361"/>
                      <a:pt x="119" y="924"/>
                    </a:cubicBezTo>
                    <a:cubicBezTo>
                      <a:pt x="119" y="481"/>
                      <a:pt x="481" y="126"/>
                      <a:pt x="918" y="126"/>
                    </a:cubicBezTo>
                    <a:close/>
                    <a:moveTo>
                      <a:pt x="918" y="0"/>
                    </a:moveTo>
                    <a:cubicBezTo>
                      <a:pt x="412" y="0"/>
                      <a:pt x="0" y="412"/>
                      <a:pt x="0" y="924"/>
                    </a:cubicBezTo>
                    <a:cubicBezTo>
                      <a:pt x="0" y="1429"/>
                      <a:pt x="412" y="1841"/>
                      <a:pt x="918" y="1841"/>
                    </a:cubicBezTo>
                    <a:lnTo>
                      <a:pt x="2818" y="1841"/>
                    </a:lnTo>
                    <a:cubicBezTo>
                      <a:pt x="3330" y="1841"/>
                      <a:pt x="3741" y="1429"/>
                      <a:pt x="3741" y="924"/>
                    </a:cubicBezTo>
                    <a:cubicBezTo>
                      <a:pt x="3741" y="412"/>
                      <a:pt x="3330" y="0"/>
                      <a:pt x="2818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8"/>
              <p:cNvSpPr/>
              <p:nvPr/>
            </p:nvSpPr>
            <p:spPr>
              <a:xfrm>
                <a:off x="5904537" y="440039"/>
                <a:ext cx="354205" cy="175109"/>
              </a:xfrm>
              <a:custGeom>
                <a:avLst/>
                <a:gdLst/>
                <a:ahLst/>
                <a:cxnLst/>
                <a:rect l="l" t="t" r="r" b="b"/>
                <a:pathLst>
                  <a:path w="3748" h="1853" extrusionOk="0">
                    <a:moveTo>
                      <a:pt x="2824" y="132"/>
                    </a:moveTo>
                    <a:cubicBezTo>
                      <a:pt x="3267" y="132"/>
                      <a:pt x="3623" y="487"/>
                      <a:pt x="3623" y="930"/>
                    </a:cubicBezTo>
                    <a:cubicBezTo>
                      <a:pt x="3623" y="1367"/>
                      <a:pt x="3267" y="1721"/>
                      <a:pt x="2824" y="1721"/>
                    </a:cubicBezTo>
                    <a:lnTo>
                      <a:pt x="924" y="1721"/>
                    </a:lnTo>
                    <a:cubicBezTo>
                      <a:pt x="487" y="1721"/>
                      <a:pt x="131" y="1367"/>
                      <a:pt x="131" y="930"/>
                    </a:cubicBezTo>
                    <a:cubicBezTo>
                      <a:pt x="131" y="487"/>
                      <a:pt x="487" y="132"/>
                      <a:pt x="924" y="132"/>
                    </a:cubicBezTo>
                    <a:close/>
                    <a:moveTo>
                      <a:pt x="924" y="0"/>
                    </a:moveTo>
                    <a:cubicBezTo>
                      <a:pt x="418" y="0"/>
                      <a:pt x="0" y="418"/>
                      <a:pt x="0" y="930"/>
                    </a:cubicBezTo>
                    <a:cubicBezTo>
                      <a:pt x="0" y="1435"/>
                      <a:pt x="418" y="1853"/>
                      <a:pt x="924" y="1853"/>
                    </a:cubicBezTo>
                    <a:lnTo>
                      <a:pt x="2824" y="1853"/>
                    </a:lnTo>
                    <a:cubicBezTo>
                      <a:pt x="3336" y="1853"/>
                      <a:pt x="3747" y="1435"/>
                      <a:pt x="3747" y="930"/>
                    </a:cubicBezTo>
                    <a:cubicBezTo>
                      <a:pt x="3747" y="418"/>
                      <a:pt x="3336" y="0"/>
                      <a:pt x="2824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18"/>
              <p:cNvSpPr/>
              <p:nvPr/>
            </p:nvSpPr>
            <p:spPr>
              <a:xfrm>
                <a:off x="5912759" y="835994"/>
                <a:ext cx="337761" cy="337743"/>
              </a:xfrm>
              <a:custGeom>
                <a:avLst/>
                <a:gdLst/>
                <a:ahLst/>
                <a:cxnLst/>
                <a:rect l="l" t="t" r="r" b="b"/>
                <a:pathLst>
                  <a:path w="3574" h="3574" extrusionOk="0">
                    <a:moveTo>
                      <a:pt x="1790" y="0"/>
                    </a:moveTo>
                    <a:cubicBezTo>
                      <a:pt x="799" y="0"/>
                      <a:pt x="0" y="799"/>
                      <a:pt x="0" y="1784"/>
                    </a:cubicBezTo>
                    <a:cubicBezTo>
                      <a:pt x="0" y="2768"/>
                      <a:pt x="799" y="3573"/>
                      <a:pt x="1790" y="3573"/>
                    </a:cubicBezTo>
                    <a:cubicBezTo>
                      <a:pt x="2774" y="3573"/>
                      <a:pt x="3574" y="2768"/>
                      <a:pt x="3574" y="1784"/>
                    </a:cubicBezTo>
                    <a:cubicBezTo>
                      <a:pt x="3574" y="799"/>
                      <a:pt x="2774" y="0"/>
                      <a:pt x="17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18"/>
              <p:cNvSpPr/>
              <p:nvPr/>
            </p:nvSpPr>
            <p:spPr>
              <a:xfrm>
                <a:off x="5906899" y="829474"/>
                <a:ext cx="350141" cy="350028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704" extrusionOk="0">
                    <a:moveTo>
                      <a:pt x="1852" y="132"/>
                    </a:moveTo>
                    <a:cubicBezTo>
                      <a:pt x="2799" y="132"/>
                      <a:pt x="3573" y="906"/>
                      <a:pt x="3573" y="1853"/>
                    </a:cubicBezTo>
                    <a:cubicBezTo>
                      <a:pt x="3573" y="2806"/>
                      <a:pt x="2799" y="3574"/>
                      <a:pt x="1852" y="3574"/>
                    </a:cubicBezTo>
                    <a:cubicBezTo>
                      <a:pt x="899" y="3574"/>
                      <a:pt x="131" y="2806"/>
                      <a:pt x="131" y="1853"/>
                    </a:cubicBezTo>
                    <a:cubicBezTo>
                      <a:pt x="131" y="906"/>
                      <a:pt x="899" y="132"/>
                      <a:pt x="1852" y="132"/>
                    </a:cubicBezTo>
                    <a:close/>
                    <a:moveTo>
                      <a:pt x="1852" y="0"/>
                    </a:moveTo>
                    <a:cubicBezTo>
                      <a:pt x="830" y="0"/>
                      <a:pt x="1" y="831"/>
                      <a:pt x="1" y="1853"/>
                    </a:cubicBezTo>
                    <a:cubicBezTo>
                      <a:pt x="1" y="2875"/>
                      <a:pt x="830" y="3704"/>
                      <a:pt x="1852" y="3704"/>
                    </a:cubicBezTo>
                    <a:cubicBezTo>
                      <a:pt x="2874" y="3704"/>
                      <a:pt x="3704" y="2875"/>
                      <a:pt x="3704" y="1853"/>
                    </a:cubicBezTo>
                    <a:cubicBezTo>
                      <a:pt x="3704" y="831"/>
                      <a:pt x="2874" y="0"/>
                      <a:pt x="185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8"/>
              <p:cNvSpPr/>
              <p:nvPr/>
            </p:nvSpPr>
            <p:spPr>
              <a:xfrm>
                <a:off x="6091940" y="-3032552"/>
                <a:ext cx="95" cy="3467394"/>
              </a:xfrm>
              <a:custGeom>
                <a:avLst/>
                <a:gdLst/>
                <a:ahLst/>
                <a:cxnLst/>
                <a:rect l="l" t="t" r="r" b="b"/>
                <a:pathLst>
                  <a:path w="1" h="36692" extrusionOk="0">
                    <a:moveTo>
                      <a:pt x="0" y="36692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18"/>
              <p:cNvSpPr/>
              <p:nvPr/>
            </p:nvSpPr>
            <p:spPr>
              <a:xfrm>
                <a:off x="6085986" y="-3050224"/>
                <a:ext cx="12475" cy="3502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37067" extrusionOk="0">
                    <a:moveTo>
                      <a:pt x="63" y="0"/>
                    </a:moveTo>
                    <a:cubicBezTo>
                      <a:pt x="26" y="0"/>
                      <a:pt x="0" y="81"/>
                      <a:pt x="0" y="187"/>
                    </a:cubicBezTo>
                    <a:lnTo>
                      <a:pt x="0" y="36879"/>
                    </a:lnTo>
                    <a:cubicBezTo>
                      <a:pt x="0" y="36985"/>
                      <a:pt x="26" y="37066"/>
                      <a:pt x="63" y="37066"/>
                    </a:cubicBezTo>
                    <a:cubicBezTo>
                      <a:pt x="101" y="37066"/>
                      <a:pt x="132" y="36985"/>
                      <a:pt x="132" y="36879"/>
                    </a:cubicBezTo>
                    <a:lnTo>
                      <a:pt x="132" y="187"/>
                    </a:lnTo>
                    <a:cubicBezTo>
                      <a:pt x="132" y="81"/>
                      <a:pt x="101" y="0"/>
                      <a:pt x="63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8"/>
              <p:cNvSpPr/>
              <p:nvPr/>
            </p:nvSpPr>
            <p:spPr>
              <a:xfrm>
                <a:off x="5574620" y="510725"/>
                <a:ext cx="1014039" cy="510395"/>
              </a:xfrm>
              <a:custGeom>
                <a:avLst/>
                <a:gdLst/>
                <a:ahLst/>
                <a:cxnLst/>
                <a:rect l="l" t="t" r="r" b="b"/>
                <a:pathLst>
                  <a:path w="10730" h="5401" extrusionOk="0">
                    <a:moveTo>
                      <a:pt x="5368" y="1"/>
                    </a:moveTo>
                    <a:cubicBezTo>
                      <a:pt x="2407" y="1"/>
                      <a:pt x="0" y="2401"/>
                      <a:pt x="0" y="5363"/>
                    </a:cubicBezTo>
                    <a:cubicBezTo>
                      <a:pt x="0" y="5388"/>
                      <a:pt x="2683" y="5400"/>
                      <a:pt x="5365" y="5400"/>
                    </a:cubicBezTo>
                    <a:cubicBezTo>
                      <a:pt x="8047" y="5400"/>
                      <a:pt x="10729" y="5388"/>
                      <a:pt x="10729" y="5363"/>
                    </a:cubicBezTo>
                    <a:cubicBezTo>
                      <a:pt x="10729" y="2401"/>
                      <a:pt x="8329" y="1"/>
                      <a:pt x="5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8"/>
              <p:cNvSpPr/>
              <p:nvPr/>
            </p:nvSpPr>
            <p:spPr>
              <a:xfrm>
                <a:off x="5568666" y="504961"/>
                <a:ext cx="1025946" cy="522018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5524" extrusionOk="0">
                    <a:moveTo>
                      <a:pt x="5431" y="124"/>
                    </a:moveTo>
                    <a:cubicBezTo>
                      <a:pt x="8337" y="124"/>
                      <a:pt x="10706" y="2475"/>
                      <a:pt x="10731" y="5368"/>
                    </a:cubicBezTo>
                    <a:cubicBezTo>
                      <a:pt x="10350" y="5386"/>
                      <a:pt x="7891" y="5396"/>
                      <a:pt x="5430" y="5396"/>
                    </a:cubicBezTo>
                    <a:cubicBezTo>
                      <a:pt x="2970" y="5396"/>
                      <a:pt x="509" y="5386"/>
                      <a:pt x="125" y="5368"/>
                    </a:cubicBezTo>
                    <a:cubicBezTo>
                      <a:pt x="156" y="2475"/>
                      <a:pt x="2525" y="124"/>
                      <a:pt x="5431" y="124"/>
                    </a:cubicBezTo>
                    <a:close/>
                    <a:moveTo>
                      <a:pt x="5431" y="0"/>
                    </a:moveTo>
                    <a:cubicBezTo>
                      <a:pt x="2438" y="0"/>
                      <a:pt x="1" y="2432"/>
                      <a:pt x="1" y="5424"/>
                    </a:cubicBezTo>
                    <a:cubicBezTo>
                      <a:pt x="1" y="5505"/>
                      <a:pt x="1" y="5505"/>
                      <a:pt x="1771" y="5511"/>
                    </a:cubicBezTo>
                    <a:cubicBezTo>
                      <a:pt x="2763" y="5517"/>
                      <a:pt x="4090" y="5523"/>
                      <a:pt x="5506" y="5523"/>
                    </a:cubicBezTo>
                    <a:cubicBezTo>
                      <a:pt x="6902" y="5523"/>
                      <a:pt x="8193" y="5517"/>
                      <a:pt x="9146" y="5511"/>
                    </a:cubicBezTo>
                    <a:cubicBezTo>
                      <a:pt x="10855" y="5505"/>
                      <a:pt x="10855" y="5505"/>
                      <a:pt x="10855" y="5424"/>
                    </a:cubicBezTo>
                    <a:cubicBezTo>
                      <a:pt x="10855" y="2432"/>
                      <a:pt x="8424" y="0"/>
                      <a:pt x="543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8"/>
              <p:cNvSpPr/>
              <p:nvPr/>
            </p:nvSpPr>
            <p:spPr>
              <a:xfrm>
                <a:off x="5568666" y="504205"/>
                <a:ext cx="1026513" cy="522774"/>
              </a:xfrm>
              <a:custGeom>
                <a:avLst/>
                <a:gdLst/>
                <a:ahLst/>
                <a:cxnLst/>
                <a:rect l="l" t="t" r="r" b="b"/>
                <a:pathLst>
                  <a:path w="10862" h="5532" extrusionOk="0">
                    <a:moveTo>
                      <a:pt x="5431" y="132"/>
                    </a:moveTo>
                    <a:cubicBezTo>
                      <a:pt x="8331" y="132"/>
                      <a:pt x="10700" y="2483"/>
                      <a:pt x="10731" y="5376"/>
                    </a:cubicBezTo>
                    <a:cubicBezTo>
                      <a:pt x="10341" y="5394"/>
                      <a:pt x="7888" y="5404"/>
                      <a:pt x="5433" y="5404"/>
                    </a:cubicBezTo>
                    <a:cubicBezTo>
                      <a:pt x="2979" y="5404"/>
                      <a:pt x="524" y="5394"/>
                      <a:pt x="131" y="5376"/>
                    </a:cubicBezTo>
                    <a:cubicBezTo>
                      <a:pt x="162" y="2483"/>
                      <a:pt x="2525" y="132"/>
                      <a:pt x="5431" y="132"/>
                    </a:cubicBezTo>
                    <a:close/>
                    <a:moveTo>
                      <a:pt x="5431" y="1"/>
                    </a:moveTo>
                    <a:cubicBezTo>
                      <a:pt x="2438" y="1"/>
                      <a:pt x="1" y="2440"/>
                      <a:pt x="1" y="5432"/>
                    </a:cubicBezTo>
                    <a:cubicBezTo>
                      <a:pt x="1" y="5513"/>
                      <a:pt x="1" y="5513"/>
                      <a:pt x="1771" y="5525"/>
                    </a:cubicBezTo>
                    <a:cubicBezTo>
                      <a:pt x="2787" y="5531"/>
                      <a:pt x="4147" y="5531"/>
                      <a:pt x="5506" y="5531"/>
                    </a:cubicBezTo>
                    <a:cubicBezTo>
                      <a:pt x="6834" y="5531"/>
                      <a:pt x="8156" y="5531"/>
                      <a:pt x="9146" y="5525"/>
                    </a:cubicBezTo>
                    <a:cubicBezTo>
                      <a:pt x="10861" y="5513"/>
                      <a:pt x="10861" y="5513"/>
                      <a:pt x="10861" y="5432"/>
                    </a:cubicBezTo>
                    <a:cubicBezTo>
                      <a:pt x="10861" y="2440"/>
                      <a:pt x="8424" y="1"/>
                      <a:pt x="543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5" name="Google Shape;775;p18"/>
            <p:cNvGrpSpPr/>
            <p:nvPr/>
          </p:nvGrpSpPr>
          <p:grpSpPr>
            <a:xfrm>
              <a:off x="8031781" y="2954342"/>
              <a:ext cx="229628" cy="318670"/>
              <a:chOff x="6732775" y="2775800"/>
              <a:chExt cx="171300" cy="237725"/>
            </a:xfrm>
          </p:grpSpPr>
          <p:sp>
            <p:nvSpPr>
              <p:cNvPr id="776" name="Google Shape;776;p18"/>
              <p:cNvSpPr/>
              <p:nvPr/>
            </p:nvSpPr>
            <p:spPr>
              <a:xfrm>
                <a:off x="6748850" y="2818625"/>
                <a:ext cx="72525" cy="110000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4400" extrusionOk="0">
                    <a:moveTo>
                      <a:pt x="351" y="1"/>
                    </a:moveTo>
                    <a:cubicBezTo>
                      <a:pt x="321" y="1"/>
                      <a:pt x="297" y="17"/>
                      <a:pt x="280" y="51"/>
                    </a:cubicBezTo>
                    <a:cubicBezTo>
                      <a:pt x="1" y="627"/>
                      <a:pt x="1848" y="4400"/>
                      <a:pt x="1848" y="4400"/>
                    </a:cubicBezTo>
                    <a:lnTo>
                      <a:pt x="1979" y="4061"/>
                    </a:lnTo>
                    <a:lnTo>
                      <a:pt x="2901" y="4061"/>
                    </a:lnTo>
                    <a:cubicBezTo>
                      <a:pt x="2901" y="4061"/>
                      <a:pt x="836" y="1"/>
                      <a:pt x="3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18"/>
              <p:cNvSpPr/>
              <p:nvPr/>
            </p:nvSpPr>
            <p:spPr>
              <a:xfrm>
                <a:off x="6746650" y="2816425"/>
                <a:ext cx="78200" cy="11745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4698" extrusionOk="0">
                    <a:moveTo>
                      <a:pt x="446" y="170"/>
                    </a:moveTo>
                    <a:lnTo>
                      <a:pt x="446" y="170"/>
                    </a:lnTo>
                    <a:cubicBezTo>
                      <a:pt x="706" y="179"/>
                      <a:pt x="1867" y="2136"/>
                      <a:pt x="2851" y="4061"/>
                    </a:cubicBezTo>
                    <a:lnTo>
                      <a:pt x="2007" y="4061"/>
                    </a:lnTo>
                    <a:lnTo>
                      <a:pt x="1926" y="4269"/>
                    </a:lnTo>
                    <a:cubicBezTo>
                      <a:pt x="1221" y="2810"/>
                      <a:pt x="268" y="546"/>
                      <a:pt x="446" y="170"/>
                    </a:cubicBezTo>
                    <a:close/>
                    <a:moveTo>
                      <a:pt x="437" y="1"/>
                    </a:moveTo>
                    <a:cubicBezTo>
                      <a:pt x="408" y="1"/>
                      <a:pt x="339" y="10"/>
                      <a:pt x="299" y="98"/>
                    </a:cubicBezTo>
                    <a:cubicBezTo>
                      <a:pt x="1" y="694"/>
                      <a:pt x="1669" y="4130"/>
                      <a:pt x="1857" y="4528"/>
                    </a:cubicBezTo>
                    <a:lnTo>
                      <a:pt x="1948" y="4698"/>
                    </a:lnTo>
                    <a:lnTo>
                      <a:pt x="2126" y="4231"/>
                    </a:lnTo>
                    <a:lnTo>
                      <a:pt x="3127" y="4231"/>
                    </a:lnTo>
                    <a:lnTo>
                      <a:pt x="3068" y="4111"/>
                    </a:lnTo>
                    <a:cubicBezTo>
                      <a:pt x="2582" y="3149"/>
                      <a:pt x="935" y="1"/>
                      <a:pt x="437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18"/>
              <p:cNvSpPr/>
              <p:nvPr/>
            </p:nvSpPr>
            <p:spPr>
              <a:xfrm>
                <a:off x="6801750" y="2777900"/>
                <a:ext cx="35550" cy="131375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5255" extrusionOk="0">
                    <a:moveTo>
                      <a:pt x="304" y="0"/>
                    </a:moveTo>
                    <a:cubicBezTo>
                      <a:pt x="299" y="0"/>
                      <a:pt x="294" y="1"/>
                      <a:pt x="289" y="2"/>
                    </a:cubicBezTo>
                    <a:cubicBezTo>
                      <a:pt x="1" y="81"/>
                      <a:pt x="249" y="5254"/>
                      <a:pt x="249" y="5254"/>
                    </a:cubicBezTo>
                    <a:lnTo>
                      <a:pt x="1421" y="5254"/>
                    </a:lnTo>
                    <a:cubicBezTo>
                      <a:pt x="1421" y="5254"/>
                      <a:pt x="759" y="0"/>
                      <a:pt x="3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8"/>
              <p:cNvSpPr/>
              <p:nvPr/>
            </p:nvSpPr>
            <p:spPr>
              <a:xfrm>
                <a:off x="6802250" y="2775800"/>
                <a:ext cx="3747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5418" extrusionOk="0">
                    <a:moveTo>
                      <a:pt x="298" y="186"/>
                    </a:moveTo>
                    <a:cubicBezTo>
                      <a:pt x="558" y="425"/>
                      <a:pt x="1003" y="2896"/>
                      <a:pt x="1311" y="5250"/>
                    </a:cubicBezTo>
                    <a:lnTo>
                      <a:pt x="307" y="5250"/>
                    </a:lnTo>
                    <a:cubicBezTo>
                      <a:pt x="200" y="2996"/>
                      <a:pt x="169" y="532"/>
                      <a:pt x="298" y="186"/>
                    </a:cubicBezTo>
                    <a:close/>
                    <a:moveTo>
                      <a:pt x="291" y="0"/>
                    </a:moveTo>
                    <a:cubicBezTo>
                      <a:pt x="274" y="0"/>
                      <a:pt x="260" y="3"/>
                      <a:pt x="248" y="7"/>
                    </a:cubicBezTo>
                    <a:cubicBezTo>
                      <a:pt x="150" y="36"/>
                      <a:pt x="0" y="67"/>
                      <a:pt x="50" y="2748"/>
                    </a:cubicBezTo>
                    <a:cubicBezTo>
                      <a:pt x="81" y="4028"/>
                      <a:pt x="141" y="5329"/>
                      <a:pt x="141" y="5338"/>
                    </a:cubicBezTo>
                    <a:lnTo>
                      <a:pt x="141" y="5417"/>
                    </a:lnTo>
                    <a:lnTo>
                      <a:pt x="1499" y="5417"/>
                    </a:lnTo>
                    <a:lnTo>
                      <a:pt x="1489" y="5329"/>
                    </a:lnTo>
                    <a:cubicBezTo>
                      <a:pt x="1380" y="4495"/>
                      <a:pt x="844" y="343"/>
                      <a:pt x="379" y="27"/>
                    </a:cubicBezTo>
                    <a:cubicBezTo>
                      <a:pt x="348" y="7"/>
                      <a:pt x="317" y="0"/>
                      <a:pt x="29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18"/>
              <p:cNvSpPr/>
              <p:nvPr/>
            </p:nvSpPr>
            <p:spPr>
              <a:xfrm>
                <a:off x="6828800" y="2819000"/>
                <a:ext cx="56400" cy="100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4028" extrusionOk="0">
                    <a:moveTo>
                      <a:pt x="1872" y="0"/>
                    </a:moveTo>
                    <a:cubicBezTo>
                      <a:pt x="1451" y="0"/>
                      <a:pt x="1" y="3343"/>
                      <a:pt x="1" y="3343"/>
                    </a:cubicBezTo>
                    <a:lnTo>
                      <a:pt x="926" y="4027"/>
                    </a:lnTo>
                    <a:cubicBezTo>
                      <a:pt x="926" y="4027"/>
                      <a:pt x="2255" y="305"/>
                      <a:pt x="1917" y="17"/>
                    </a:cubicBezTo>
                    <a:cubicBezTo>
                      <a:pt x="1904" y="6"/>
                      <a:pt x="1888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8"/>
              <p:cNvSpPr/>
              <p:nvPr/>
            </p:nvSpPr>
            <p:spPr>
              <a:xfrm>
                <a:off x="6826075" y="2816825"/>
                <a:ext cx="60850" cy="106325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253" extrusionOk="0">
                    <a:moveTo>
                      <a:pt x="1966" y="173"/>
                    </a:moveTo>
                    <a:lnTo>
                      <a:pt x="1966" y="173"/>
                    </a:lnTo>
                    <a:cubicBezTo>
                      <a:pt x="2136" y="332"/>
                      <a:pt x="1599" y="2248"/>
                      <a:pt x="985" y="3976"/>
                    </a:cubicBezTo>
                    <a:lnTo>
                      <a:pt x="210" y="3400"/>
                    </a:lnTo>
                    <a:cubicBezTo>
                      <a:pt x="894" y="1851"/>
                      <a:pt x="1749" y="192"/>
                      <a:pt x="1966" y="173"/>
                    </a:cubicBezTo>
                    <a:close/>
                    <a:moveTo>
                      <a:pt x="1972" y="0"/>
                    </a:moveTo>
                    <a:cubicBezTo>
                      <a:pt x="1961" y="0"/>
                      <a:pt x="1949" y="1"/>
                      <a:pt x="1938" y="4"/>
                    </a:cubicBezTo>
                    <a:cubicBezTo>
                      <a:pt x="1480" y="113"/>
                      <a:pt x="270" y="2854"/>
                      <a:pt x="31" y="3400"/>
                    </a:cubicBezTo>
                    <a:lnTo>
                      <a:pt x="0" y="3459"/>
                    </a:lnTo>
                    <a:lnTo>
                      <a:pt x="1073" y="4253"/>
                    </a:lnTo>
                    <a:lnTo>
                      <a:pt x="1113" y="4145"/>
                    </a:lnTo>
                    <a:cubicBezTo>
                      <a:pt x="1430" y="3261"/>
                      <a:pt x="2433" y="342"/>
                      <a:pt x="2076" y="44"/>
                    </a:cubicBezTo>
                    <a:cubicBezTo>
                      <a:pt x="2045" y="13"/>
                      <a:pt x="2010" y="0"/>
                      <a:pt x="197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8"/>
              <p:cNvSpPr/>
              <p:nvPr/>
            </p:nvSpPr>
            <p:spPr>
              <a:xfrm>
                <a:off x="6736575" y="2859675"/>
                <a:ext cx="74150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3222" extrusionOk="0">
                    <a:moveTo>
                      <a:pt x="75" y="1"/>
                    </a:moveTo>
                    <a:cubicBezTo>
                      <a:pt x="25" y="1"/>
                      <a:pt x="0" y="22"/>
                      <a:pt x="6" y="67"/>
                    </a:cubicBezTo>
                    <a:cubicBezTo>
                      <a:pt x="56" y="504"/>
                      <a:pt x="1972" y="2748"/>
                      <a:pt x="1972" y="2748"/>
                    </a:cubicBezTo>
                    <a:cubicBezTo>
                      <a:pt x="1972" y="2748"/>
                      <a:pt x="2445" y="3221"/>
                      <a:pt x="2723" y="3221"/>
                    </a:cubicBezTo>
                    <a:cubicBezTo>
                      <a:pt x="2873" y="3221"/>
                      <a:pt x="2966" y="3083"/>
                      <a:pt x="2896" y="2658"/>
                    </a:cubicBezTo>
                    <a:cubicBezTo>
                      <a:pt x="2717" y="1565"/>
                      <a:pt x="499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8"/>
              <p:cNvSpPr/>
              <p:nvPr/>
            </p:nvSpPr>
            <p:spPr>
              <a:xfrm>
                <a:off x="6734500" y="2857550"/>
                <a:ext cx="77950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118" h="3389" extrusionOk="0">
                    <a:moveTo>
                      <a:pt x="179" y="171"/>
                    </a:moveTo>
                    <a:lnTo>
                      <a:pt x="179" y="171"/>
                    </a:lnTo>
                    <a:cubicBezTo>
                      <a:pt x="267" y="181"/>
                      <a:pt x="515" y="281"/>
                      <a:pt x="904" y="538"/>
                    </a:cubicBezTo>
                    <a:cubicBezTo>
                      <a:pt x="1788" y="1125"/>
                      <a:pt x="2791" y="2068"/>
                      <a:pt x="2898" y="2755"/>
                    </a:cubicBezTo>
                    <a:cubicBezTo>
                      <a:pt x="2958" y="3131"/>
                      <a:pt x="2879" y="3200"/>
                      <a:pt x="2851" y="3210"/>
                    </a:cubicBezTo>
                    <a:cubicBezTo>
                      <a:pt x="2837" y="3217"/>
                      <a:pt x="2821" y="3220"/>
                      <a:pt x="2802" y="3220"/>
                    </a:cubicBezTo>
                    <a:cubicBezTo>
                      <a:pt x="2641" y="3220"/>
                      <a:pt x="2312" y="2970"/>
                      <a:pt x="2124" y="2774"/>
                    </a:cubicBezTo>
                    <a:cubicBezTo>
                      <a:pt x="1380" y="1909"/>
                      <a:pt x="277" y="529"/>
                      <a:pt x="179" y="171"/>
                    </a:cubicBezTo>
                    <a:close/>
                    <a:moveTo>
                      <a:pt x="154" y="1"/>
                    </a:moveTo>
                    <a:cubicBezTo>
                      <a:pt x="145" y="1"/>
                      <a:pt x="137" y="1"/>
                      <a:pt x="129" y="2"/>
                    </a:cubicBezTo>
                    <a:cubicBezTo>
                      <a:pt x="39" y="14"/>
                      <a:pt x="1" y="83"/>
                      <a:pt x="10" y="162"/>
                    </a:cubicBezTo>
                    <a:cubicBezTo>
                      <a:pt x="60" y="619"/>
                      <a:pt x="1797" y="2655"/>
                      <a:pt x="1995" y="2883"/>
                    </a:cubicBezTo>
                    <a:lnTo>
                      <a:pt x="1995" y="2893"/>
                    </a:lnTo>
                    <a:cubicBezTo>
                      <a:pt x="2086" y="2981"/>
                      <a:pt x="2512" y="3389"/>
                      <a:pt x="2810" y="3389"/>
                    </a:cubicBezTo>
                    <a:cubicBezTo>
                      <a:pt x="2851" y="3389"/>
                      <a:pt x="2889" y="3379"/>
                      <a:pt x="2929" y="3370"/>
                    </a:cubicBezTo>
                    <a:cubicBezTo>
                      <a:pt x="3077" y="3291"/>
                      <a:pt x="3118" y="3081"/>
                      <a:pt x="3068" y="2733"/>
                    </a:cubicBezTo>
                    <a:cubicBezTo>
                      <a:pt x="2883" y="1612"/>
                      <a:pt x="646" y="1"/>
                      <a:pt x="154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8"/>
              <p:cNvSpPr/>
              <p:nvPr/>
            </p:nvSpPr>
            <p:spPr>
              <a:xfrm>
                <a:off x="6778175" y="2798875"/>
                <a:ext cx="48150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4654" extrusionOk="0">
                    <a:moveTo>
                      <a:pt x="211" y="1"/>
                    </a:moveTo>
                    <a:cubicBezTo>
                      <a:pt x="202" y="1"/>
                      <a:pt x="195" y="6"/>
                      <a:pt x="189" y="16"/>
                    </a:cubicBezTo>
                    <a:cubicBezTo>
                      <a:pt x="0" y="345"/>
                      <a:pt x="687" y="4654"/>
                      <a:pt x="687" y="4654"/>
                    </a:cubicBezTo>
                    <a:lnTo>
                      <a:pt x="1926" y="4594"/>
                    </a:lnTo>
                    <a:cubicBezTo>
                      <a:pt x="1926" y="4594"/>
                      <a:pt x="475" y="1"/>
                      <a:pt x="2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8"/>
              <p:cNvSpPr/>
              <p:nvPr/>
            </p:nvSpPr>
            <p:spPr>
              <a:xfrm>
                <a:off x="6776200" y="2796825"/>
                <a:ext cx="52875" cy="12067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4827" extrusionOk="0">
                    <a:moveTo>
                      <a:pt x="318" y="239"/>
                    </a:moveTo>
                    <a:cubicBezTo>
                      <a:pt x="575" y="665"/>
                      <a:pt x="1290" y="2701"/>
                      <a:pt x="1886" y="4597"/>
                    </a:cubicBezTo>
                    <a:lnTo>
                      <a:pt x="835" y="4648"/>
                    </a:lnTo>
                    <a:cubicBezTo>
                      <a:pt x="537" y="2770"/>
                      <a:pt x="277" y="725"/>
                      <a:pt x="318" y="239"/>
                    </a:cubicBezTo>
                    <a:close/>
                    <a:moveTo>
                      <a:pt x="299" y="1"/>
                    </a:moveTo>
                    <a:cubicBezTo>
                      <a:pt x="258" y="1"/>
                      <a:pt x="218" y="20"/>
                      <a:pt x="189" y="60"/>
                    </a:cubicBezTo>
                    <a:cubicBezTo>
                      <a:pt x="1" y="396"/>
                      <a:pt x="565" y="4030"/>
                      <a:pt x="685" y="4745"/>
                    </a:cubicBezTo>
                    <a:lnTo>
                      <a:pt x="694" y="4826"/>
                    </a:lnTo>
                    <a:lnTo>
                      <a:pt x="2114" y="4755"/>
                    </a:lnTo>
                    <a:lnTo>
                      <a:pt x="2086" y="4648"/>
                    </a:lnTo>
                    <a:cubicBezTo>
                      <a:pt x="1421" y="2541"/>
                      <a:pt x="565" y="29"/>
                      <a:pt x="299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8"/>
              <p:cNvSpPr/>
              <p:nvPr/>
            </p:nvSpPr>
            <p:spPr>
              <a:xfrm>
                <a:off x="6816425" y="2793075"/>
                <a:ext cx="39975" cy="12762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5105" extrusionOk="0">
                    <a:moveTo>
                      <a:pt x="1262" y="0"/>
                    </a:moveTo>
                    <a:cubicBezTo>
                      <a:pt x="1262" y="0"/>
                      <a:pt x="1261" y="0"/>
                      <a:pt x="1261" y="0"/>
                    </a:cubicBezTo>
                    <a:cubicBezTo>
                      <a:pt x="922" y="10"/>
                      <a:pt x="0" y="4647"/>
                      <a:pt x="0" y="4647"/>
                    </a:cubicBezTo>
                    <a:lnTo>
                      <a:pt x="973" y="5105"/>
                    </a:lnTo>
                    <a:cubicBezTo>
                      <a:pt x="973" y="5105"/>
                      <a:pt x="159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8"/>
              <p:cNvSpPr/>
              <p:nvPr/>
            </p:nvSpPr>
            <p:spPr>
              <a:xfrm>
                <a:off x="6813925" y="2791100"/>
                <a:ext cx="432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5304" extrusionOk="0">
                    <a:moveTo>
                      <a:pt x="1351" y="199"/>
                    </a:moveTo>
                    <a:cubicBezTo>
                      <a:pt x="1461" y="597"/>
                      <a:pt x="1261" y="2920"/>
                      <a:pt x="1003" y="5055"/>
                    </a:cubicBezTo>
                    <a:lnTo>
                      <a:pt x="188" y="4676"/>
                    </a:lnTo>
                    <a:cubicBezTo>
                      <a:pt x="596" y="2651"/>
                      <a:pt x="1123" y="516"/>
                      <a:pt x="1351" y="199"/>
                    </a:cubicBezTo>
                    <a:close/>
                    <a:moveTo>
                      <a:pt x="1361" y="1"/>
                    </a:moveTo>
                    <a:cubicBezTo>
                      <a:pt x="1022" y="10"/>
                      <a:pt x="436" y="2563"/>
                      <a:pt x="10" y="4707"/>
                    </a:cubicBezTo>
                    <a:lnTo>
                      <a:pt x="0" y="4776"/>
                    </a:lnTo>
                    <a:lnTo>
                      <a:pt x="1142" y="5303"/>
                    </a:lnTo>
                    <a:lnTo>
                      <a:pt x="1163" y="5193"/>
                    </a:lnTo>
                    <a:cubicBezTo>
                      <a:pt x="1301" y="4062"/>
                      <a:pt x="1728" y="337"/>
                      <a:pt x="1449" y="39"/>
                    </a:cubicBezTo>
                    <a:cubicBezTo>
                      <a:pt x="1430" y="10"/>
                      <a:pt x="1401" y="1"/>
                      <a:pt x="136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8"/>
              <p:cNvSpPr/>
              <p:nvPr/>
            </p:nvSpPr>
            <p:spPr>
              <a:xfrm>
                <a:off x="6830775" y="2860850"/>
                <a:ext cx="690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602" extrusionOk="0">
                    <a:moveTo>
                      <a:pt x="2525" y="1"/>
                    </a:moveTo>
                    <a:cubicBezTo>
                      <a:pt x="2074" y="1"/>
                      <a:pt x="1" y="1669"/>
                      <a:pt x="1" y="1669"/>
                    </a:cubicBezTo>
                    <a:lnTo>
                      <a:pt x="985" y="2601"/>
                    </a:lnTo>
                    <a:cubicBezTo>
                      <a:pt x="985" y="2601"/>
                      <a:pt x="2763" y="368"/>
                      <a:pt x="2603" y="39"/>
                    </a:cubicBezTo>
                    <a:cubicBezTo>
                      <a:pt x="2590" y="13"/>
                      <a:pt x="2564" y="1"/>
                      <a:pt x="25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8"/>
              <p:cNvSpPr/>
              <p:nvPr/>
            </p:nvSpPr>
            <p:spPr>
              <a:xfrm>
                <a:off x="6827550" y="2858750"/>
                <a:ext cx="74500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2814" extrusionOk="0">
                    <a:moveTo>
                      <a:pt x="2636" y="152"/>
                    </a:moveTo>
                    <a:cubicBezTo>
                      <a:pt x="2643" y="152"/>
                      <a:pt x="2648" y="153"/>
                      <a:pt x="2653" y="154"/>
                    </a:cubicBezTo>
                    <a:cubicBezTo>
                      <a:pt x="2732" y="343"/>
                      <a:pt x="1929" y="1534"/>
                      <a:pt x="1104" y="2557"/>
                    </a:cubicBezTo>
                    <a:lnTo>
                      <a:pt x="261" y="1763"/>
                    </a:lnTo>
                    <a:cubicBezTo>
                      <a:pt x="1263" y="962"/>
                      <a:pt x="2416" y="152"/>
                      <a:pt x="2636" y="152"/>
                    </a:cubicBezTo>
                    <a:close/>
                    <a:moveTo>
                      <a:pt x="2665" y="1"/>
                    </a:moveTo>
                    <a:cubicBezTo>
                      <a:pt x="2199" y="1"/>
                      <a:pt x="438" y="1405"/>
                      <a:pt x="82" y="1694"/>
                    </a:cubicBezTo>
                    <a:lnTo>
                      <a:pt x="1" y="1753"/>
                    </a:lnTo>
                    <a:lnTo>
                      <a:pt x="1123" y="2814"/>
                    </a:lnTo>
                    <a:lnTo>
                      <a:pt x="1183" y="2735"/>
                    </a:lnTo>
                    <a:cubicBezTo>
                      <a:pt x="1609" y="2209"/>
                      <a:pt x="2980" y="443"/>
                      <a:pt x="2811" y="85"/>
                    </a:cubicBezTo>
                    <a:cubicBezTo>
                      <a:pt x="2791" y="45"/>
                      <a:pt x="2751" y="14"/>
                      <a:pt x="2703" y="4"/>
                    </a:cubicBezTo>
                    <a:cubicBezTo>
                      <a:pt x="2692" y="2"/>
                      <a:pt x="2679" y="1"/>
                      <a:pt x="2665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8"/>
              <p:cNvSpPr/>
              <p:nvPr/>
            </p:nvSpPr>
            <p:spPr>
              <a:xfrm>
                <a:off x="6734750" y="2892150"/>
                <a:ext cx="167300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1679" extrusionOk="0">
                    <a:moveTo>
                      <a:pt x="198" y="0"/>
                    </a:moveTo>
                    <a:cubicBezTo>
                      <a:pt x="88" y="0"/>
                      <a:pt x="0" y="89"/>
                      <a:pt x="10" y="198"/>
                    </a:cubicBezTo>
                    <a:lnTo>
                      <a:pt x="169" y="1509"/>
                    </a:lnTo>
                    <a:cubicBezTo>
                      <a:pt x="179" y="1609"/>
                      <a:pt x="257" y="1678"/>
                      <a:pt x="348" y="1678"/>
                    </a:cubicBezTo>
                    <a:lnTo>
                      <a:pt x="6344" y="1678"/>
                    </a:lnTo>
                    <a:cubicBezTo>
                      <a:pt x="6444" y="1678"/>
                      <a:pt x="6523" y="1609"/>
                      <a:pt x="6534" y="1509"/>
                    </a:cubicBezTo>
                    <a:lnTo>
                      <a:pt x="6682" y="198"/>
                    </a:lnTo>
                    <a:cubicBezTo>
                      <a:pt x="6692" y="89"/>
                      <a:pt x="6613" y="0"/>
                      <a:pt x="65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8"/>
              <p:cNvSpPr/>
              <p:nvPr/>
            </p:nvSpPr>
            <p:spPr>
              <a:xfrm>
                <a:off x="6732775" y="2889875"/>
                <a:ext cx="171300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1848" extrusionOk="0">
                    <a:moveTo>
                      <a:pt x="6582" y="170"/>
                    </a:moveTo>
                    <a:cubicBezTo>
                      <a:pt x="6613" y="170"/>
                      <a:pt x="6632" y="180"/>
                      <a:pt x="6652" y="199"/>
                    </a:cubicBezTo>
                    <a:cubicBezTo>
                      <a:pt x="6673" y="230"/>
                      <a:pt x="6683" y="249"/>
                      <a:pt x="6673" y="280"/>
                    </a:cubicBezTo>
                    <a:lnTo>
                      <a:pt x="6523" y="1590"/>
                    </a:lnTo>
                    <a:cubicBezTo>
                      <a:pt x="6523" y="1640"/>
                      <a:pt x="6473" y="1679"/>
                      <a:pt x="6423" y="1679"/>
                    </a:cubicBezTo>
                    <a:lnTo>
                      <a:pt x="427" y="1679"/>
                    </a:lnTo>
                    <a:cubicBezTo>
                      <a:pt x="377" y="1679"/>
                      <a:pt x="336" y="1640"/>
                      <a:pt x="327" y="1590"/>
                    </a:cubicBezTo>
                    <a:lnTo>
                      <a:pt x="179" y="280"/>
                    </a:lnTo>
                    <a:cubicBezTo>
                      <a:pt x="179" y="249"/>
                      <a:pt x="189" y="230"/>
                      <a:pt x="198" y="199"/>
                    </a:cubicBezTo>
                    <a:cubicBezTo>
                      <a:pt x="217" y="180"/>
                      <a:pt x="248" y="170"/>
                      <a:pt x="277" y="170"/>
                    </a:cubicBezTo>
                    <a:close/>
                    <a:moveTo>
                      <a:pt x="277" y="1"/>
                    </a:moveTo>
                    <a:cubicBezTo>
                      <a:pt x="198" y="1"/>
                      <a:pt x="129" y="32"/>
                      <a:pt x="79" y="91"/>
                    </a:cubicBezTo>
                    <a:cubicBezTo>
                      <a:pt x="19" y="151"/>
                      <a:pt x="0" y="220"/>
                      <a:pt x="10" y="299"/>
                    </a:cubicBezTo>
                    <a:lnTo>
                      <a:pt x="158" y="1609"/>
                    </a:lnTo>
                    <a:cubicBezTo>
                      <a:pt x="179" y="1748"/>
                      <a:pt x="286" y="1848"/>
                      <a:pt x="427" y="1848"/>
                    </a:cubicBezTo>
                    <a:lnTo>
                      <a:pt x="6423" y="1848"/>
                    </a:lnTo>
                    <a:cubicBezTo>
                      <a:pt x="6563" y="1848"/>
                      <a:pt x="6683" y="1748"/>
                      <a:pt x="6692" y="1609"/>
                    </a:cubicBezTo>
                    <a:lnTo>
                      <a:pt x="6852" y="299"/>
                    </a:lnTo>
                    <a:cubicBezTo>
                      <a:pt x="6852" y="220"/>
                      <a:pt x="6830" y="151"/>
                      <a:pt x="6780" y="91"/>
                    </a:cubicBezTo>
                    <a:cubicBezTo>
                      <a:pt x="6733" y="32"/>
                      <a:pt x="6652" y="1"/>
                      <a:pt x="6582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8"/>
              <p:cNvSpPr/>
              <p:nvPr/>
            </p:nvSpPr>
            <p:spPr>
              <a:xfrm>
                <a:off x="6748150" y="2934100"/>
                <a:ext cx="140500" cy="77475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3099" extrusionOk="0">
                    <a:moveTo>
                      <a:pt x="0" y="0"/>
                    </a:moveTo>
                    <a:lnTo>
                      <a:pt x="486" y="3098"/>
                    </a:lnTo>
                    <a:lnTo>
                      <a:pt x="5133" y="3098"/>
                    </a:lnTo>
                    <a:lnTo>
                      <a:pt x="56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8"/>
              <p:cNvSpPr/>
              <p:nvPr/>
            </p:nvSpPr>
            <p:spPr>
              <a:xfrm>
                <a:off x="6745650" y="2931825"/>
                <a:ext cx="1455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5820" h="3268" extrusionOk="0">
                    <a:moveTo>
                      <a:pt x="5622" y="170"/>
                    </a:moveTo>
                    <a:lnTo>
                      <a:pt x="5164" y="3099"/>
                    </a:lnTo>
                    <a:lnTo>
                      <a:pt x="655" y="3099"/>
                    </a:lnTo>
                    <a:lnTo>
                      <a:pt x="200" y="170"/>
                    </a:lnTo>
                    <a:close/>
                    <a:moveTo>
                      <a:pt x="0" y="1"/>
                    </a:moveTo>
                    <a:lnTo>
                      <a:pt x="517" y="3268"/>
                    </a:lnTo>
                    <a:lnTo>
                      <a:pt x="5312" y="3268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8"/>
              <p:cNvSpPr/>
              <p:nvPr/>
            </p:nvSpPr>
            <p:spPr>
              <a:xfrm>
                <a:off x="6748150" y="2934100"/>
                <a:ext cx="1405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716" extrusionOk="0">
                    <a:moveTo>
                      <a:pt x="0" y="0"/>
                    </a:moveTo>
                    <a:lnTo>
                      <a:pt x="119" y="715"/>
                    </a:lnTo>
                    <a:lnTo>
                      <a:pt x="5510" y="715"/>
                    </a:lnTo>
                    <a:lnTo>
                      <a:pt x="56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8"/>
              <p:cNvSpPr/>
              <p:nvPr/>
            </p:nvSpPr>
            <p:spPr>
              <a:xfrm>
                <a:off x="6745650" y="2931825"/>
                <a:ext cx="145500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5820" h="895" extrusionOk="0">
                    <a:moveTo>
                      <a:pt x="5622" y="170"/>
                    </a:moveTo>
                    <a:lnTo>
                      <a:pt x="5531" y="715"/>
                    </a:lnTo>
                    <a:lnTo>
                      <a:pt x="288" y="715"/>
                    </a:lnTo>
                    <a:lnTo>
                      <a:pt x="200" y="170"/>
                    </a:lnTo>
                    <a:close/>
                    <a:moveTo>
                      <a:pt x="0" y="1"/>
                    </a:moveTo>
                    <a:lnTo>
                      <a:pt x="141" y="894"/>
                    </a:lnTo>
                    <a:lnTo>
                      <a:pt x="5681" y="894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6" name="Google Shape;796;p18"/>
            <p:cNvGrpSpPr/>
            <p:nvPr/>
          </p:nvGrpSpPr>
          <p:grpSpPr>
            <a:xfrm>
              <a:off x="7667984" y="3267402"/>
              <a:ext cx="3470444" cy="1413700"/>
              <a:chOff x="6075925" y="3896025"/>
              <a:chExt cx="1286350" cy="524000"/>
            </a:xfrm>
          </p:grpSpPr>
          <p:sp>
            <p:nvSpPr>
              <p:cNvPr id="797" name="Google Shape;797;p18"/>
              <p:cNvSpPr/>
              <p:nvPr/>
            </p:nvSpPr>
            <p:spPr>
              <a:xfrm>
                <a:off x="6082850" y="3933975"/>
                <a:ext cx="149200" cy="461500"/>
              </a:xfrm>
              <a:custGeom>
                <a:avLst/>
                <a:gdLst/>
                <a:ahLst/>
                <a:cxnLst/>
                <a:rect l="l" t="t" r="r" b="b"/>
                <a:pathLst>
                  <a:path w="5968" h="18460" extrusionOk="0">
                    <a:moveTo>
                      <a:pt x="2801" y="0"/>
                    </a:moveTo>
                    <a:lnTo>
                      <a:pt x="0" y="18440"/>
                    </a:lnTo>
                    <a:lnTo>
                      <a:pt x="110" y="18459"/>
                    </a:lnTo>
                    <a:lnTo>
                      <a:pt x="2810" y="725"/>
                    </a:lnTo>
                    <a:lnTo>
                      <a:pt x="5848" y="18290"/>
                    </a:lnTo>
                    <a:lnTo>
                      <a:pt x="5968" y="18271"/>
                    </a:lnTo>
                    <a:lnTo>
                      <a:pt x="2801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8"/>
              <p:cNvSpPr/>
              <p:nvPr/>
            </p:nvSpPr>
            <p:spPr>
              <a:xfrm>
                <a:off x="7213075" y="3958575"/>
                <a:ext cx="149200" cy="461450"/>
              </a:xfrm>
              <a:custGeom>
                <a:avLst/>
                <a:gdLst/>
                <a:ahLst/>
                <a:cxnLst/>
                <a:rect l="l" t="t" r="r" b="b"/>
                <a:pathLst>
                  <a:path w="5968" h="18458" extrusionOk="0">
                    <a:moveTo>
                      <a:pt x="2810" y="0"/>
                    </a:moveTo>
                    <a:lnTo>
                      <a:pt x="1" y="18438"/>
                    </a:lnTo>
                    <a:lnTo>
                      <a:pt x="120" y="18457"/>
                    </a:lnTo>
                    <a:lnTo>
                      <a:pt x="2810" y="725"/>
                    </a:lnTo>
                    <a:lnTo>
                      <a:pt x="5858" y="18290"/>
                    </a:lnTo>
                    <a:lnTo>
                      <a:pt x="5968" y="18269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8"/>
              <p:cNvSpPr/>
              <p:nvPr/>
            </p:nvSpPr>
            <p:spPr>
              <a:xfrm>
                <a:off x="6077675" y="3897500"/>
                <a:ext cx="1271750" cy="70025"/>
              </a:xfrm>
              <a:custGeom>
                <a:avLst/>
                <a:gdLst/>
                <a:ahLst/>
                <a:cxnLst/>
                <a:rect l="l" t="t" r="r" b="b"/>
                <a:pathLst>
                  <a:path w="50870" h="2801" extrusionOk="0">
                    <a:moveTo>
                      <a:pt x="110" y="1"/>
                    </a:moveTo>
                    <a:cubicBezTo>
                      <a:pt x="50" y="1"/>
                      <a:pt x="0" y="48"/>
                      <a:pt x="0" y="108"/>
                    </a:cubicBezTo>
                    <a:lnTo>
                      <a:pt x="0" y="2691"/>
                    </a:lnTo>
                    <a:cubicBezTo>
                      <a:pt x="0" y="2751"/>
                      <a:pt x="50" y="2801"/>
                      <a:pt x="110" y="2801"/>
                    </a:cubicBezTo>
                    <a:lnTo>
                      <a:pt x="50760" y="2801"/>
                    </a:lnTo>
                    <a:cubicBezTo>
                      <a:pt x="50819" y="2801"/>
                      <a:pt x="50869" y="2751"/>
                      <a:pt x="50869" y="2691"/>
                    </a:cubicBezTo>
                    <a:lnTo>
                      <a:pt x="50869" y="108"/>
                    </a:lnTo>
                    <a:cubicBezTo>
                      <a:pt x="50869" y="48"/>
                      <a:pt x="50819" y="1"/>
                      <a:pt x="50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8"/>
              <p:cNvSpPr/>
              <p:nvPr/>
            </p:nvSpPr>
            <p:spPr>
              <a:xfrm>
                <a:off x="6076175" y="3896025"/>
                <a:ext cx="1274725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50989" h="2920" extrusionOk="0">
                    <a:moveTo>
                      <a:pt x="50600" y="119"/>
                    </a:moveTo>
                    <a:cubicBezTo>
                      <a:pt x="50751" y="119"/>
                      <a:pt x="50879" y="238"/>
                      <a:pt x="50879" y="386"/>
                    </a:cubicBezTo>
                    <a:lnTo>
                      <a:pt x="50879" y="2531"/>
                    </a:lnTo>
                    <a:cubicBezTo>
                      <a:pt x="50879" y="2681"/>
                      <a:pt x="50751" y="2800"/>
                      <a:pt x="50600" y="2800"/>
                    </a:cubicBezTo>
                    <a:lnTo>
                      <a:pt x="387" y="2800"/>
                    </a:lnTo>
                    <a:cubicBezTo>
                      <a:pt x="239" y="2800"/>
                      <a:pt x="120" y="2681"/>
                      <a:pt x="120" y="2531"/>
                    </a:cubicBezTo>
                    <a:lnTo>
                      <a:pt x="120" y="386"/>
                    </a:lnTo>
                    <a:cubicBezTo>
                      <a:pt x="120" y="238"/>
                      <a:pt x="239" y="119"/>
                      <a:pt x="387" y="119"/>
                    </a:cubicBezTo>
                    <a:close/>
                    <a:moveTo>
                      <a:pt x="387" y="0"/>
                    </a:moveTo>
                    <a:cubicBezTo>
                      <a:pt x="179" y="0"/>
                      <a:pt x="0" y="167"/>
                      <a:pt x="0" y="386"/>
                    </a:cubicBezTo>
                    <a:lnTo>
                      <a:pt x="0" y="2531"/>
                    </a:lnTo>
                    <a:cubicBezTo>
                      <a:pt x="0" y="2741"/>
                      <a:pt x="179" y="2919"/>
                      <a:pt x="387" y="2919"/>
                    </a:cubicBezTo>
                    <a:lnTo>
                      <a:pt x="50600" y="2919"/>
                    </a:lnTo>
                    <a:cubicBezTo>
                      <a:pt x="50820" y="2919"/>
                      <a:pt x="50989" y="2741"/>
                      <a:pt x="50989" y="2531"/>
                    </a:cubicBezTo>
                    <a:lnTo>
                      <a:pt x="50989" y="386"/>
                    </a:lnTo>
                    <a:cubicBezTo>
                      <a:pt x="50989" y="167"/>
                      <a:pt x="50820" y="0"/>
                      <a:pt x="50600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8"/>
              <p:cNvSpPr/>
              <p:nvPr/>
            </p:nvSpPr>
            <p:spPr>
              <a:xfrm>
                <a:off x="6076425" y="3938200"/>
                <a:ext cx="12749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50998" h="1173" extrusionOk="0">
                    <a:moveTo>
                      <a:pt x="327" y="0"/>
                    </a:moveTo>
                    <a:cubicBezTo>
                      <a:pt x="0" y="0"/>
                      <a:pt x="50" y="179"/>
                      <a:pt x="50" y="408"/>
                    </a:cubicBezTo>
                    <a:lnTo>
                      <a:pt x="50" y="765"/>
                    </a:lnTo>
                    <a:cubicBezTo>
                      <a:pt x="50" y="994"/>
                      <a:pt x="129" y="1173"/>
                      <a:pt x="458" y="1173"/>
                    </a:cubicBezTo>
                    <a:lnTo>
                      <a:pt x="50540" y="1173"/>
                    </a:lnTo>
                    <a:cubicBezTo>
                      <a:pt x="50869" y="1173"/>
                      <a:pt x="50919" y="994"/>
                      <a:pt x="50919" y="765"/>
                    </a:cubicBezTo>
                    <a:lnTo>
                      <a:pt x="50919" y="408"/>
                    </a:lnTo>
                    <a:cubicBezTo>
                      <a:pt x="50919" y="179"/>
                      <a:pt x="50998" y="0"/>
                      <a:pt x="50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8"/>
              <p:cNvSpPr/>
              <p:nvPr/>
            </p:nvSpPr>
            <p:spPr>
              <a:xfrm>
                <a:off x="6075925" y="3936700"/>
                <a:ext cx="1275450" cy="32325"/>
              </a:xfrm>
              <a:custGeom>
                <a:avLst/>
                <a:gdLst/>
                <a:ahLst/>
                <a:cxnLst/>
                <a:rect l="l" t="t" r="r" b="b"/>
                <a:pathLst>
                  <a:path w="51018" h="1293" extrusionOk="0">
                    <a:moveTo>
                      <a:pt x="50689" y="120"/>
                    </a:moveTo>
                    <a:cubicBezTo>
                      <a:pt x="50780" y="120"/>
                      <a:pt x="50839" y="130"/>
                      <a:pt x="50858" y="160"/>
                    </a:cubicBezTo>
                    <a:cubicBezTo>
                      <a:pt x="50899" y="199"/>
                      <a:pt x="50889" y="280"/>
                      <a:pt x="50889" y="358"/>
                    </a:cubicBezTo>
                    <a:lnTo>
                      <a:pt x="50889" y="468"/>
                    </a:lnTo>
                    <a:lnTo>
                      <a:pt x="50889" y="825"/>
                    </a:lnTo>
                    <a:cubicBezTo>
                      <a:pt x="50889" y="1054"/>
                      <a:pt x="50830" y="1173"/>
                      <a:pt x="50560" y="1173"/>
                    </a:cubicBezTo>
                    <a:lnTo>
                      <a:pt x="478" y="1173"/>
                    </a:lnTo>
                    <a:cubicBezTo>
                      <a:pt x="239" y="1173"/>
                      <a:pt x="130" y="1073"/>
                      <a:pt x="130" y="825"/>
                    </a:cubicBezTo>
                    <a:lnTo>
                      <a:pt x="130" y="468"/>
                    </a:lnTo>
                    <a:lnTo>
                      <a:pt x="130" y="377"/>
                    </a:lnTo>
                    <a:cubicBezTo>
                      <a:pt x="120" y="289"/>
                      <a:pt x="120" y="208"/>
                      <a:pt x="158" y="170"/>
                    </a:cubicBezTo>
                    <a:cubicBezTo>
                      <a:pt x="189" y="130"/>
                      <a:pt x="249" y="120"/>
                      <a:pt x="347" y="120"/>
                    </a:cubicBezTo>
                    <a:close/>
                    <a:moveTo>
                      <a:pt x="347" y="1"/>
                    </a:moveTo>
                    <a:cubicBezTo>
                      <a:pt x="218" y="1"/>
                      <a:pt x="130" y="29"/>
                      <a:pt x="80" y="79"/>
                    </a:cubicBezTo>
                    <a:cubicBezTo>
                      <a:pt x="1" y="160"/>
                      <a:pt x="10" y="268"/>
                      <a:pt x="10" y="387"/>
                    </a:cubicBezTo>
                    <a:lnTo>
                      <a:pt x="10" y="468"/>
                    </a:lnTo>
                    <a:lnTo>
                      <a:pt x="10" y="825"/>
                    </a:lnTo>
                    <a:cubicBezTo>
                      <a:pt x="10" y="1133"/>
                      <a:pt x="168" y="1292"/>
                      <a:pt x="478" y="1292"/>
                    </a:cubicBezTo>
                    <a:lnTo>
                      <a:pt x="50560" y="1292"/>
                    </a:lnTo>
                    <a:cubicBezTo>
                      <a:pt x="50949" y="1292"/>
                      <a:pt x="50999" y="1054"/>
                      <a:pt x="50999" y="825"/>
                    </a:cubicBezTo>
                    <a:lnTo>
                      <a:pt x="50999" y="468"/>
                    </a:lnTo>
                    <a:cubicBezTo>
                      <a:pt x="50999" y="437"/>
                      <a:pt x="51008" y="399"/>
                      <a:pt x="51008" y="368"/>
                    </a:cubicBezTo>
                    <a:cubicBezTo>
                      <a:pt x="51008" y="258"/>
                      <a:pt x="51018" y="149"/>
                      <a:pt x="50949" y="79"/>
                    </a:cubicBezTo>
                    <a:cubicBezTo>
                      <a:pt x="50899" y="29"/>
                      <a:pt x="50808" y="1"/>
                      <a:pt x="50689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3" name="Google Shape;803;p18"/>
            <p:cNvGrpSpPr/>
            <p:nvPr/>
          </p:nvGrpSpPr>
          <p:grpSpPr>
            <a:xfrm flipH="1">
              <a:off x="8229020" y="2886596"/>
              <a:ext cx="816777" cy="380798"/>
              <a:chOff x="3516825" y="1488550"/>
              <a:chExt cx="343400" cy="160100"/>
            </a:xfrm>
          </p:grpSpPr>
          <p:sp>
            <p:nvSpPr>
              <p:cNvPr id="804" name="Google Shape;804;p18"/>
              <p:cNvSpPr/>
              <p:nvPr/>
            </p:nvSpPr>
            <p:spPr>
              <a:xfrm>
                <a:off x="3530725" y="1489775"/>
                <a:ext cx="328875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13155" h="6280" extrusionOk="0">
                    <a:moveTo>
                      <a:pt x="579" y="1"/>
                    </a:moveTo>
                    <a:cubicBezTo>
                      <a:pt x="242" y="1"/>
                      <a:pt x="0" y="331"/>
                      <a:pt x="99" y="650"/>
                    </a:cubicBezTo>
                    <a:lnTo>
                      <a:pt x="1796" y="6279"/>
                    </a:lnTo>
                    <a:lnTo>
                      <a:pt x="12780" y="6279"/>
                    </a:lnTo>
                    <a:lnTo>
                      <a:pt x="13111" y="5781"/>
                    </a:lnTo>
                    <a:cubicBezTo>
                      <a:pt x="13154" y="5712"/>
                      <a:pt x="13111" y="5631"/>
                      <a:pt x="13030" y="5631"/>
                    </a:cubicBezTo>
                    <a:lnTo>
                      <a:pt x="8809" y="5631"/>
                    </a:lnTo>
                    <a:lnTo>
                      <a:pt x="7364" y="369"/>
                    </a:lnTo>
                    <a:cubicBezTo>
                      <a:pt x="7301" y="150"/>
                      <a:pt x="7108" y="1"/>
                      <a:pt x="68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8"/>
              <p:cNvSpPr/>
              <p:nvPr/>
            </p:nvSpPr>
            <p:spPr>
              <a:xfrm>
                <a:off x="3530875" y="1488700"/>
                <a:ext cx="329350" cy="159150"/>
              </a:xfrm>
              <a:custGeom>
                <a:avLst/>
                <a:gdLst/>
                <a:ahLst/>
                <a:cxnLst/>
                <a:rect l="l" t="t" r="r" b="b"/>
                <a:pathLst>
                  <a:path w="13174" h="6366" extrusionOk="0">
                    <a:moveTo>
                      <a:pt x="6871" y="94"/>
                    </a:moveTo>
                    <a:cubicBezTo>
                      <a:pt x="7076" y="94"/>
                      <a:pt x="7257" y="231"/>
                      <a:pt x="7313" y="425"/>
                    </a:cubicBezTo>
                    <a:lnTo>
                      <a:pt x="8760" y="5686"/>
                    </a:lnTo>
                    <a:cubicBezTo>
                      <a:pt x="8766" y="5706"/>
                      <a:pt x="8785" y="5718"/>
                      <a:pt x="8809" y="5718"/>
                    </a:cubicBezTo>
                    <a:lnTo>
                      <a:pt x="13024" y="5718"/>
                    </a:lnTo>
                    <a:cubicBezTo>
                      <a:pt x="13044" y="5718"/>
                      <a:pt x="13062" y="5730"/>
                      <a:pt x="13068" y="5743"/>
                    </a:cubicBezTo>
                    <a:cubicBezTo>
                      <a:pt x="13081" y="5761"/>
                      <a:pt x="13081" y="5781"/>
                      <a:pt x="13068" y="5799"/>
                    </a:cubicBezTo>
                    <a:lnTo>
                      <a:pt x="12750" y="6273"/>
                    </a:lnTo>
                    <a:lnTo>
                      <a:pt x="1827" y="6273"/>
                    </a:lnTo>
                    <a:lnTo>
                      <a:pt x="138" y="680"/>
                    </a:lnTo>
                    <a:cubicBezTo>
                      <a:pt x="93" y="543"/>
                      <a:pt x="118" y="394"/>
                      <a:pt x="205" y="275"/>
                    </a:cubicBezTo>
                    <a:cubicBezTo>
                      <a:pt x="293" y="156"/>
                      <a:pt x="429" y="94"/>
                      <a:pt x="573" y="94"/>
                    </a:cubicBezTo>
                    <a:close/>
                    <a:moveTo>
                      <a:pt x="573" y="0"/>
                    </a:moveTo>
                    <a:cubicBezTo>
                      <a:pt x="400" y="0"/>
                      <a:pt x="236" y="81"/>
                      <a:pt x="130" y="219"/>
                    </a:cubicBezTo>
                    <a:cubicBezTo>
                      <a:pt x="31" y="362"/>
                      <a:pt x="0" y="543"/>
                      <a:pt x="49" y="711"/>
                    </a:cubicBezTo>
                    <a:lnTo>
                      <a:pt x="1746" y="6336"/>
                    </a:lnTo>
                    <a:cubicBezTo>
                      <a:pt x="1752" y="6354"/>
                      <a:pt x="1770" y="6366"/>
                      <a:pt x="1790" y="6366"/>
                    </a:cubicBezTo>
                    <a:lnTo>
                      <a:pt x="12774" y="6366"/>
                    </a:lnTo>
                    <a:cubicBezTo>
                      <a:pt x="12788" y="6366"/>
                      <a:pt x="12800" y="6360"/>
                      <a:pt x="12812" y="6348"/>
                    </a:cubicBezTo>
                    <a:lnTo>
                      <a:pt x="13142" y="5849"/>
                    </a:lnTo>
                    <a:cubicBezTo>
                      <a:pt x="13174" y="5804"/>
                      <a:pt x="13174" y="5749"/>
                      <a:pt x="13148" y="5700"/>
                    </a:cubicBezTo>
                    <a:cubicBezTo>
                      <a:pt x="13124" y="5655"/>
                      <a:pt x="13081" y="5625"/>
                      <a:pt x="13024" y="5625"/>
                    </a:cubicBezTo>
                    <a:lnTo>
                      <a:pt x="8840" y="5625"/>
                    </a:lnTo>
                    <a:lnTo>
                      <a:pt x="7401" y="400"/>
                    </a:lnTo>
                    <a:cubicBezTo>
                      <a:pt x="7332" y="163"/>
                      <a:pt x="7120" y="0"/>
                      <a:pt x="687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8"/>
              <p:cNvSpPr/>
              <p:nvPr/>
            </p:nvSpPr>
            <p:spPr>
              <a:xfrm>
                <a:off x="3517125" y="1490125"/>
                <a:ext cx="224825" cy="156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279" extrusionOk="0">
                    <a:moveTo>
                      <a:pt x="581" y="0"/>
                    </a:moveTo>
                    <a:cubicBezTo>
                      <a:pt x="245" y="0"/>
                      <a:pt x="1" y="331"/>
                      <a:pt x="101" y="654"/>
                    </a:cubicBezTo>
                    <a:lnTo>
                      <a:pt x="1796" y="6279"/>
                    </a:lnTo>
                    <a:lnTo>
                      <a:pt x="8992" y="6279"/>
                    </a:lnTo>
                    <a:lnTo>
                      <a:pt x="7364" y="368"/>
                    </a:lnTo>
                    <a:cubicBezTo>
                      <a:pt x="7302" y="150"/>
                      <a:pt x="7109" y="0"/>
                      <a:pt x="6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8"/>
              <p:cNvSpPr/>
              <p:nvPr/>
            </p:nvSpPr>
            <p:spPr>
              <a:xfrm>
                <a:off x="3516825" y="1488550"/>
                <a:ext cx="227150" cy="160100"/>
              </a:xfrm>
              <a:custGeom>
                <a:avLst/>
                <a:gdLst/>
                <a:ahLst/>
                <a:cxnLst/>
                <a:rect l="l" t="t" r="r" b="b"/>
                <a:pathLst>
                  <a:path w="9086" h="6404" extrusionOk="0">
                    <a:moveTo>
                      <a:pt x="6896" y="124"/>
                    </a:moveTo>
                    <a:cubicBezTo>
                      <a:pt x="7089" y="124"/>
                      <a:pt x="7264" y="256"/>
                      <a:pt x="7314" y="449"/>
                    </a:cubicBezTo>
                    <a:lnTo>
                      <a:pt x="8922" y="6279"/>
                    </a:lnTo>
                    <a:lnTo>
                      <a:pt x="1859" y="6279"/>
                    </a:lnTo>
                    <a:lnTo>
                      <a:pt x="168" y="699"/>
                    </a:lnTo>
                    <a:cubicBezTo>
                      <a:pt x="131" y="561"/>
                      <a:pt x="157" y="418"/>
                      <a:pt x="237" y="305"/>
                    </a:cubicBezTo>
                    <a:cubicBezTo>
                      <a:pt x="326" y="193"/>
                      <a:pt x="456" y="124"/>
                      <a:pt x="593" y="124"/>
                    </a:cubicBezTo>
                    <a:close/>
                    <a:moveTo>
                      <a:pt x="593" y="0"/>
                    </a:moveTo>
                    <a:cubicBezTo>
                      <a:pt x="412" y="0"/>
                      <a:pt x="251" y="87"/>
                      <a:pt x="145" y="231"/>
                    </a:cubicBezTo>
                    <a:cubicBezTo>
                      <a:pt x="32" y="374"/>
                      <a:pt x="1" y="561"/>
                      <a:pt x="56" y="730"/>
                    </a:cubicBezTo>
                    <a:lnTo>
                      <a:pt x="1765" y="6403"/>
                    </a:lnTo>
                    <a:lnTo>
                      <a:pt x="9085" y="6403"/>
                    </a:lnTo>
                    <a:lnTo>
                      <a:pt x="7439" y="418"/>
                    </a:lnTo>
                    <a:cubicBezTo>
                      <a:pt x="7370" y="175"/>
                      <a:pt x="7146" y="0"/>
                      <a:pt x="6896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8"/>
              <p:cNvSpPr/>
              <p:nvPr/>
            </p:nvSpPr>
            <p:spPr>
              <a:xfrm>
                <a:off x="3516825" y="1488550"/>
                <a:ext cx="226800" cy="160100"/>
              </a:xfrm>
              <a:custGeom>
                <a:avLst/>
                <a:gdLst/>
                <a:ahLst/>
                <a:cxnLst/>
                <a:rect l="l" t="t" r="r" b="b"/>
                <a:pathLst>
                  <a:path w="9072" h="6404" extrusionOk="0">
                    <a:moveTo>
                      <a:pt x="6896" y="124"/>
                    </a:moveTo>
                    <a:cubicBezTo>
                      <a:pt x="7089" y="124"/>
                      <a:pt x="7264" y="256"/>
                      <a:pt x="7314" y="449"/>
                    </a:cubicBezTo>
                    <a:lnTo>
                      <a:pt x="8922" y="6279"/>
                    </a:lnTo>
                    <a:lnTo>
                      <a:pt x="1859" y="6279"/>
                    </a:lnTo>
                    <a:lnTo>
                      <a:pt x="168" y="699"/>
                    </a:lnTo>
                    <a:cubicBezTo>
                      <a:pt x="131" y="561"/>
                      <a:pt x="157" y="418"/>
                      <a:pt x="237" y="305"/>
                    </a:cubicBezTo>
                    <a:cubicBezTo>
                      <a:pt x="326" y="193"/>
                      <a:pt x="456" y="124"/>
                      <a:pt x="593" y="124"/>
                    </a:cubicBezTo>
                    <a:close/>
                    <a:moveTo>
                      <a:pt x="593" y="0"/>
                    </a:moveTo>
                    <a:cubicBezTo>
                      <a:pt x="412" y="0"/>
                      <a:pt x="251" y="87"/>
                      <a:pt x="145" y="231"/>
                    </a:cubicBezTo>
                    <a:cubicBezTo>
                      <a:pt x="32" y="374"/>
                      <a:pt x="1" y="561"/>
                      <a:pt x="56" y="730"/>
                    </a:cubicBezTo>
                    <a:lnTo>
                      <a:pt x="1753" y="6360"/>
                    </a:lnTo>
                    <a:cubicBezTo>
                      <a:pt x="1759" y="6385"/>
                      <a:pt x="1785" y="6403"/>
                      <a:pt x="1808" y="6403"/>
                    </a:cubicBezTo>
                    <a:lnTo>
                      <a:pt x="9004" y="6403"/>
                    </a:lnTo>
                    <a:cubicBezTo>
                      <a:pt x="9028" y="6403"/>
                      <a:pt x="9042" y="6391"/>
                      <a:pt x="9054" y="6379"/>
                    </a:cubicBezTo>
                    <a:cubicBezTo>
                      <a:pt x="9066" y="6360"/>
                      <a:pt x="9072" y="6342"/>
                      <a:pt x="9066" y="6322"/>
                    </a:cubicBezTo>
                    <a:lnTo>
                      <a:pt x="7439" y="418"/>
                    </a:lnTo>
                    <a:cubicBezTo>
                      <a:pt x="7370" y="175"/>
                      <a:pt x="7146" y="0"/>
                      <a:pt x="6896" y="0"/>
                    </a:cubicBez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8"/>
              <p:cNvSpPr/>
              <p:nvPr/>
            </p:nvSpPr>
            <p:spPr>
              <a:xfrm>
                <a:off x="3611600" y="1557900"/>
                <a:ext cx="35250" cy="35100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404" extrusionOk="0">
                    <a:moveTo>
                      <a:pt x="754" y="132"/>
                    </a:moveTo>
                    <a:cubicBezTo>
                      <a:pt x="1042" y="132"/>
                      <a:pt x="1278" y="363"/>
                      <a:pt x="1278" y="650"/>
                    </a:cubicBezTo>
                    <a:lnTo>
                      <a:pt x="1278" y="749"/>
                    </a:lnTo>
                    <a:cubicBezTo>
                      <a:pt x="1278" y="1036"/>
                      <a:pt x="1042" y="1272"/>
                      <a:pt x="754" y="1272"/>
                    </a:cubicBezTo>
                    <a:lnTo>
                      <a:pt x="656" y="1272"/>
                    </a:lnTo>
                    <a:cubicBezTo>
                      <a:pt x="368" y="1272"/>
                      <a:pt x="138" y="1036"/>
                      <a:pt x="138" y="749"/>
                    </a:cubicBezTo>
                    <a:lnTo>
                      <a:pt x="138" y="650"/>
                    </a:lnTo>
                    <a:cubicBezTo>
                      <a:pt x="138" y="363"/>
                      <a:pt x="368" y="132"/>
                      <a:pt x="656" y="132"/>
                    </a:cubicBezTo>
                    <a:close/>
                    <a:moveTo>
                      <a:pt x="656" y="0"/>
                    </a:moveTo>
                    <a:cubicBezTo>
                      <a:pt x="293" y="0"/>
                      <a:pt x="0" y="294"/>
                      <a:pt x="0" y="650"/>
                    </a:cubicBezTo>
                    <a:lnTo>
                      <a:pt x="0" y="749"/>
                    </a:lnTo>
                    <a:cubicBezTo>
                      <a:pt x="0" y="1111"/>
                      <a:pt x="293" y="1404"/>
                      <a:pt x="656" y="1404"/>
                    </a:cubicBezTo>
                    <a:lnTo>
                      <a:pt x="754" y="1404"/>
                    </a:lnTo>
                    <a:cubicBezTo>
                      <a:pt x="1116" y="1404"/>
                      <a:pt x="1410" y="1111"/>
                      <a:pt x="1410" y="749"/>
                    </a:cubicBezTo>
                    <a:lnTo>
                      <a:pt x="1410" y="650"/>
                    </a:lnTo>
                    <a:cubicBezTo>
                      <a:pt x="1410" y="294"/>
                      <a:pt x="1116" y="0"/>
                      <a:pt x="754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21"/>
          <p:cNvSpPr txBox="1">
            <a:spLocks noGrp="1"/>
          </p:cNvSpPr>
          <p:nvPr>
            <p:ph type="subTitle" idx="1"/>
          </p:nvPr>
        </p:nvSpPr>
        <p:spPr>
          <a:xfrm>
            <a:off x="1026552" y="3817049"/>
            <a:ext cx="23055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1"/>
          <p:cNvSpPr txBox="1">
            <a:spLocks noGrp="1"/>
          </p:cNvSpPr>
          <p:nvPr>
            <p:ph type="subTitle" idx="2"/>
          </p:nvPr>
        </p:nvSpPr>
        <p:spPr>
          <a:xfrm>
            <a:off x="3415849" y="3817049"/>
            <a:ext cx="23055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21"/>
          <p:cNvSpPr txBox="1">
            <a:spLocks noGrp="1"/>
          </p:cNvSpPr>
          <p:nvPr>
            <p:ph type="subTitle" idx="3"/>
          </p:nvPr>
        </p:nvSpPr>
        <p:spPr>
          <a:xfrm>
            <a:off x="5805146" y="3817049"/>
            <a:ext cx="23055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21"/>
          <p:cNvSpPr txBox="1">
            <a:spLocks noGrp="1"/>
          </p:cNvSpPr>
          <p:nvPr>
            <p:ph type="subTitle" idx="4"/>
          </p:nvPr>
        </p:nvSpPr>
        <p:spPr>
          <a:xfrm>
            <a:off x="1026552" y="3534225"/>
            <a:ext cx="23055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3" name="Google Shape;883;p21"/>
          <p:cNvSpPr txBox="1">
            <a:spLocks noGrp="1"/>
          </p:cNvSpPr>
          <p:nvPr>
            <p:ph type="subTitle" idx="5"/>
          </p:nvPr>
        </p:nvSpPr>
        <p:spPr>
          <a:xfrm>
            <a:off x="3417550" y="3534225"/>
            <a:ext cx="23055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4" name="Google Shape;884;p21"/>
          <p:cNvSpPr txBox="1">
            <a:spLocks noGrp="1"/>
          </p:cNvSpPr>
          <p:nvPr>
            <p:ph type="subTitle" idx="6"/>
          </p:nvPr>
        </p:nvSpPr>
        <p:spPr>
          <a:xfrm>
            <a:off x="5811948" y="3534225"/>
            <a:ext cx="23055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5" name="Google Shape;885;p21"/>
          <p:cNvSpPr/>
          <p:nvPr/>
        </p:nvSpPr>
        <p:spPr>
          <a:xfrm rot="3600314">
            <a:off x="-1512187" y="141369"/>
            <a:ext cx="1962310" cy="363486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6" name="Google Shape;886;p21"/>
          <p:cNvGrpSpPr/>
          <p:nvPr/>
        </p:nvGrpSpPr>
        <p:grpSpPr>
          <a:xfrm>
            <a:off x="8930692" y="3450675"/>
            <a:ext cx="213299" cy="2210400"/>
            <a:chOff x="8934517" y="2599900"/>
            <a:chExt cx="213299" cy="2210400"/>
          </a:xfrm>
        </p:grpSpPr>
        <p:sp>
          <p:nvSpPr>
            <p:cNvPr id="887" name="Google Shape;887;p21"/>
            <p:cNvSpPr/>
            <p:nvPr/>
          </p:nvSpPr>
          <p:spPr>
            <a:xfrm>
              <a:off x="8936025" y="2599900"/>
              <a:ext cx="210300" cy="2210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8" name="Google Shape;888;p21"/>
            <p:cNvGrpSpPr/>
            <p:nvPr/>
          </p:nvGrpSpPr>
          <p:grpSpPr>
            <a:xfrm>
              <a:off x="8934517" y="2687445"/>
              <a:ext cx="213299" cy="2029162"/>
              <a:chOff x="8930007" y="3999295"/>
              <a:chExt cx="213299" cy="2029162"/>
            </a:xfrm>
          </p:grpSpPr>
          <p:sp>
            <p:nvSpPr>
              <p:cNvPr id="889" name="Google Shape;889;p21"/>
              <p:cNvSpPr/>
              <p:nvPr/>
            </p:nvSpPr>
            <p:spPr>
              <a:xfrm rot="-5400000">
                <a:off x="8928305" y="5813457"/>
                <a:ext cx="216702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7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1"/>
              <p:cNvSpPr/>
              <p:nvPr/>
            </p:nvSpPr>
            <p:spPr>
              <a:xfrm rot="-5400000">
                <a:off x="8928329" y="5586357"/>
                <a:ext cx="216654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1"/>
              <p:cNvSpPr/>
              <p:nvPr/>
            </p:nvSpPr>
            <p:spPr>
              <a:xfrm rot="-5400000">
                <a:off x="8928594" y="5359546"/>
                <a:ext cx="216123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1"/>
              <p:cNvSpPr/>
              <p:nvPr/>
            </p:nvSpPr>
            <p:spPr>
              <a:xfrm rot="-5400000">
                <a:off x="8928377" y="5135534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1"/>
              <p:cNvSpPr/>
              <p:nvPr/>
            </p:nvSpPr>
            <p:spPr>
              <a:xfrm rot="-5400000">
                <a:off x="8928377" y="4908458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1"/>
              <p:cNvSpPr/>
              <p:nvPr/>
            </p:nvSpPr>
            <p:spPr>
              <a:xfrm rot="-5400000">
                <a:off x="8928619" y="5362417"/>
                <a:ext cx="21607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1"/>
              <p:cNvSpPr/>
              <p:nvPr/>
            </p:nvSpPr>
            <p:spPr>
              <a:xfrm rot="-5400000">
                <a:off x="8928619" y="4681574"/>
                <a:ext cx="21607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1"/>
              <p:cNvSpPr/>
              <p:nvPr/>
            </p:nvSpPr>
            <p:spPr>
              <a:xfrm rot="-5400000">
                <a:off x="8928377" y="4454691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1"/>
              <p:cNvSpPr/>
              <p:nvPr/>
            </p:nvSpPr>
            <p:spPr>
              <a:xfrm rot="-5400000">
                <a:off x="8928353" y="4227591"/>
                <a:ext cx="21660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1"/>
              <p:cNvSpPr/>
              <p:nvPr/>
            </p:nvSpPr>
            <p:spPr>
              <a:xfrm rot="-5400000">
                <a:off x="8928353" y="4000949"/>
                <a:ext cx="21660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34" y="1"/>
                    </a:moveTo>
                    <a:lnTo>
                      <a:pt x="1" y="2432"/>
                    </a:lnTo>
                    <a:lnTo>
                      <a:pt x="206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9" name="Google Shape;899;p21"/>
          <p:cNvGrpSpPr/>
          <p:nvPr/>
        </p:nvGrpSpPr>
        <p:grpSpPr>
          <a:xfrm>
            <a:off x="-1625800" y="-1041365"/>
            <a:ext cx="2854485" cy="3058615"/>
            <a:chOff x="-1625800" y="-1041365"/>
            <a:chExt cx="2854485" cy="3058615"/>
          </a:xfrm>
        </p:grpSpPr>
        <p:grpSp>
          <p:nvGrpSpPr>
            <p:cNvPr id="900" name="Google Shape;900;p21"/>
            <p:cNvGrpSpPr/>
            <p:nvPr/>
          </p:nvGrpSpPr>
          <p:grpSpPr>
            <a:xfrm flipH="1">
              <a:off x="213709" y="1900350"/>
              <a:ext cx="611462" cy="116900"/>
              <a:chOff x="-246261" y="1126900"/>
              <a:chExt cx="985911" cy="116900"/>
            </a:xfrm>
          </p:grpSpPr>
          <p:cxnSp>
            <p:nvCxnSpPr>
              <p:cNvPr id="901" name="Google Shape;901;p21"/>
              <p:cNvCxnSpPr/>
              <p:nvPr/>
            </p:nvCxnSpPr>
            <p:spPr>
              <a:xfrm rot="10800000">
                <a:off x="-188850" y="1126900"/>
                <a:ext cx="928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2" name="Google Shape;902;p21"/>
              <p:cNvCxnSpPr/>
              <p:nvPr/>
            </p:nvCxnSpPr>
            <p:spPr>
              <a:xfrm rot="10800000">
                <a:off x="-246261" y="1243800"/>
                <a:ext cx="56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03" name="Google Shape;903;p21"/>
            <p:cNvSpPr/>
            <p:nvPr/>
          </p:nvSpPr>
          <p:spPr>
            <a:xfrm flipH="1">
              <a:off x="-1625800" y="1502125"/>
              <a:ext cx="2345811" cy="94100"/>
            </a:xfrm>
            <a:custGeom>
              <a:avLst/>
              <a:gdLst/>
              <a:ahLst/>
              <a:cxnLst/>
              <a:rect l="l" t="t" r="r" b="b"/>
              <a:pathLst>
                <a:path w="76498" h="1214" extrusionOk="0">
                  <a:moveTo>
                    <a:pt x="1" y="0"/>
                  </a:moveTo>
                  <a:lnTo>
                    <a:pt x="1" y="1213"/>
                  </a:lnTo>
                  <a:lnTo>
                    <a:pt x="76498" y="1213"/>
                  </a:lnTo>
                  <a:lnTo>
                    <a:pt x="76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4" name="Google Shape;904;p21"/>
            <p:cNvGrpSpPr/>
            <p:nvPr/>
          </p:nvGrpSpPr>
          <p:grpSpPr>
            <a:xfrm>
              <a:off x="825163" y="-1041365"/>
              <a:ext cx="403522" cy="1662705"/>
              <a:chOff x="5568666" y="-3050224"/>
              <a:chExt cx="1026513" cy="4229725"/>
            </a:xfrm>
          </p:grpSpPr>
          <p:sp>
            <p:nvSpPr>
              <p:cNvPr id="905" name="Google Shape;905;p21"/>
              <p:cNvSpPr/>
              <p:nvPr/>
            </p:nvSpPr>
            <p:spPr>
              <a:xfrm>
                <a:off x="5911057" y="446560"/>
                <a:ext cx="341730" cy="162068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1715" extrusionOk="0">
                    <a:moveTo>
                      <a:pt x="855" y="0"/>
                    </a:moveTo>
                    <a:cubicBezTo>
                      <a:pt x="380" y="0"/>
                      <a:pt x="0" y="380"/>
                      <a:pt x="0" y="861"/>
                    </a:cubicBezTo>
                    <a:cubicBezTo>
                      <a:pt x="0" y="1335"/>
                      <a:pt x="380" y="1715"/>
                      <a:pt x="855" y="1715"/>
                    </a:cubicBezTo>
                    <a:lnTo>
                      <a:pt x="2755" y="1715"/>
                    </a:lnTo>
                    <a:cubicBezTo>
                      <a:pt x="3229" y="1715"/>
                      <a:pt x="3615" y="1335"/>
                      <a:pt x="3615" y="861"/>
                    </a:cubicBezTo>
                    <a:cubicBezTo>
                      <a:pt x="3615" y="380"/>
                      <a:pt x="3229" y="0"/>
                      <a:pt x="27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1"/>
              <p:cNvSpPr/>
              <p:nvPr/>
            </p:nvSpPr>
            <p:spPr>
              <a:xfrm>
                <a:off x="5905104" y="440606"/>
                <a:ext cx="353638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1841" extrusionOk="0">
                    <a:moveTo>
                      <a:pt x="2818" y="126"/>
                    </a:moveTo>
                    <a:cubicBezTo>
                      <a:pt x="3261" y="126"/>
                      <a:pt x="3617" y="481"/>
                      <a:pt x="3617" y="924"/>
                    </a:cubicBezTo>
                    <a:cubicBezTo>
                      <a:pt x="3617" y="1361"/>
                      <a:pt x="3261" y="1715"/>
                      <a:pt x="2818" y="1715"/>
                    </a:cubicBezTo>
                    <a:lnTo>
                      <a:pt x="918" y="1715"/>
                    </a:lnTo>
                    <a:cubicBezTo>
                      <a:pt x="481" y="1715"/>
                      <a:pt x="119" y="1361"/>
                      <a:pt x="119" y="924"/>
                    </a:cubicBezTo>
                    <a:cubicBezTo>
                      <a:pt x="119" y="481"/>
                      <a:pt x="481" y="126"/>
                      <a:pt x="918" y="126"/>
                    </a:cubicBezTo>
                    <a:close/>
                    <a:moveTo>
                      <a:pt x="918" y="0"/>
                    </a:moveTo>
                    <a:cubicBezTo>
                      <a:pt x="412" y="0"/>
                      <a:pt x="0" y="412"/>
                      <a:pt x="0" y="924"/>
                    </a:cubicBezTo>
                    <a:cubicBezTo>
                      <a:pt x="0" y="1429"/>
                      <a:pt x="412" y="1841"/>
                      <a:pt x="918" y="1841"/>
                    </a:cubicBezTo>
                    <a:lnTo>
                      <a:pt x="2818" y="1841"/>
                    </a:lnTo>
                    <a:cubicBezTo>
                      <a:pt x="3330" y="1841"/>
                      <a:pt x="3741" y="1429"/>
                      <a:pt x="3741" y="924"/>
                    </a:cubicBezTo>
                    <a:cubicBezTo>
                      <a:pt x="3741" y="412"/>
                      <a:pt x="3330" y="0"/>
                      <a:pt x="2818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1"/>
              <p:cNvSpPr/>
              <p:nvPr/>
            </p:nvSpPr>
            <p:spPr>
              <a:xfrm>
                <a:off x="5904537" y="440039"/>
                <a:ext cx="354205" cy="175109"/>
              </a:xfrm>
              <a:custGeom>
                <a:avLst/>
                <a:gdLst/>
                <a:ahLst/>
                <a:cxnLst/>
                <a:rect l="l" t="t" r="r" b="b"/>
                <a:pathLst>
                  <a:path w="3748" h="1853" extrusionOk="0">
                    <a:moveTo>
                      <a:pt x="2824" y="132"/>
                    </a:moveTo>
                    <a:cubicBezTo>
                      <a:pt x="3267" y="132"/>
                      <a:pt x="3623" y="487"/>
                      <a:pt x="3623" y="930"/>
                    </a:cubicBezTo>
                    <a:cubicBezTo>
                      <a:pt x="3623" y="1367"/>
                      <a:pt x="3267" y="1721"/>
                      <a:pt x="2824" y="1721"/>
                    </a:cubicBezTo>
                    <a:lnTo>
                      <a:pt x="924" y="1721"/>
                    </a:lnTo>
                    <a:cubicBezTo>
                      <a:pt x="487" y="1721"/>
                      <a:pt x="131" y="1367"/>
                      <a:pt x="131" y="930"/>
                    </a:cubicBezTo>
                    <a:cubicBezTo>
                      <a:pt x="131" y="487"/>
                      <a:pt x="487" y="132"/>
                      <a:pt x="924" y="132"/>
                    </a:cubicBezTo>
                    <a:close/>
                    <a:moveTo>
                      <a:pt x="924" y="0"/>
                    </a:moveTo>
                    <a:cubicBezTo>
                      <a:pt x="418" y="0"/>
                      <a:pt x="0" y="418"/>
                      <a:pt x="0" y="930"/>
                    </a:cubicBezTo>
                    <a:cubicBezTo>
                      <a:pt x="0" y="1435"/>
                      <a:pt x="418" y="1853"/>
                      <a:pt x="924" y="1853"/>
                    </a:cubicBezTo>
                    <a:lnTo>
                      <a:pt x="2824" y="1853"/>
                    </a:lnTo>
                    <a:cubicBezTo>
                      <a:pt x="3336" y="1853"/>
                      <a:pt x="3747" y="1435"/>
                      <a:pt x="3747" y="930"/>
                    </a:cubicBezTo>
                    <a:cubicBezTo>
                      <a:pt x="3747" y="418"/>
                      <a:pt x="3336" y="0"/>
                      <a:pt x="2824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1"/>
              <p:cNvSpPr/>
              <p:nvPr/>
            </p:nvSpPr>
            <p:spPr>
              <a:xfrm>
                <a:off x="5912759" y="835994"/>
                <a:ext cx="337761" cy="337743"/>
              </a:xfrm>
              <a:custGeom>
                <a:avLst/>
                <a:gdLst/>
                <a:ahLst/>
                <a:cxnLst/>
                <a:rect l="l" t="t" r="r" b="b"/>
                <a:pathLst>
                  <a:path w="3574" h="3574" extrusionOk="0">
                    <a:moveTo>
                      <a:pt x="1790" y="0"/>
                    </a:moveTo>
                    <a:cubicBezTo>
                      <a:pt x="799" y="0"/>
                      <a:pt x="0" y="799"/>
                      <a:pt x="0" y="1784"/>
                    </a:cubicBezTo>
                    <a:cubicBezTo>
                      <a:pt x="0" y="2768"/>
                      <a:pt x="799" y="3573"/>
                      <a:pt x="1790" y="3573"/>
                    </a:cubicBezTo>
                    <a:cubicBezTo>
                      <a:pt x="2774" y="3573"/>
                      <a:pt x="3574" y="2768"/>
                      <a:pt x="3574" y="1784"/>
                    </a:cubicBezTo>
                    <a:cubicBezTo>
                      <a:pt x="3574" y="799"/>
                      <a:pt x="2774" y="0"/>
                      <a:pt x="17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1"/>
              <p:cNvSpPr/>
              <p:nvPr/>
            </p:nvSpPr>
            <p:spPr>
              <a:xfrm>
                <a:off x="5906899" y="829474"/>
                <a:ext cx="350141" cy="350028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704" extrusionOk="0">
                    <a:moveTo>
                      <a:pt x="1852" y="132"/>
                    </a:moveTo>
                    <a:cubicBezTo>
                      <a:pt x="2799" y="132"/>
                      <a:pt x="3573" y="906"/>
                      <a:pt x="3573" y="1853"/>
                    </a:cubicBezTo>
                    <a:cubicBezTo>
                      <a:pt x="3573" y="2806"/>
                      <a:pt x="2799" y="3574"/>
                      <a:pt x="1852" y="3574"/>
                    </a:cubicBezTo>
                    <a:cubicBezTo>
                      <a:pt x="899" y="3574"/>
                      <a:pt x="131" y="2806"/>
                      <a:pt x="131" y="1853"/>
                    </a:cubicBezTo>
                    <a:cubicBezTo>
                      <a:pt x="131" y="906"/>
                      <a:pt x="899" y="132"/>
                      <a:pt x="1852" y="132"/>
                    </a:cubicBezTo>
                    <a:close/>
                    <a:moveTo>
                      <a:pt x="1852" y="0"/>
                    </a:moveTo>
                    <a:cubicBezTo>
                      <a:pt x="830" y="0"/>
                      <a:pt x="1" y="831"/>
                      <a:pt x="1" y="1853"/>
                    </a:cubicBezTo>
                    <a:cubicBezTo>
                      <a:pt x="1" y="2875"/>
                      <a:pt x="830" y="3704"/>
                      <a:pt x="1852" y="3704"/>
                    </a:cubicBezTo>
                    <a:cubicBezTo>
                      <a:pt x="2874" y="3704"/>
                      <a:pt x="3704" y="2875"/>
                      <a:pt x="3704" y="1853"/>
                    </a:cubicBezTo>
                    <a:cubicBezTo>
                      <a:pt x="3704" y="831"/>
                      <a:pt x="2874" y="0"/>
                      <a:pt x="185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1"/>
              <p:cNvSpPr/>
              <p:nvPr/>
            </p:nvSpPr>
            <p:spPr>
              <a:xfrm>
                <a:off x="6091940" y="-3032552"/>
                <a:ext cx="95" cy="3467394"/>
              </a:xfrm>
              <a:custGeom>
                <a:avLst/>
                <a:gdLst/>
                <a:ahLst/>
                <a:cxnLst/>
                <a:rect l="l" t="t" r="r" b="b"/>
                <a:pathLst>
                  <a:path w="1" h="36692" extrusionOk="0">
                    <a:moveTo>
                      <a:pt x="0" y="36692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1"/>
              <p:cNvSpPr/>
              <p:nvPr/>
            </p:nvSpPr>
            <p:spPr>
              <a:xfrm>
                <a:off x="6085986" y="-3050224"/>
                <a:ext cx="12475" cy="3502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37067" extrusionOk="0">
                    <a:moveTo>
                      <a:pt x="63" y="0"/>
                    </a:moveTo>
                    <a:cubicBezTo>
                      <a:pt x="26" y="0"/>
                      <a:pt x="0" y="81"/>
                      <a:pt x="0" y="187"/>
                    </a:cubicBezTo>
                    <a:lnTo>
                      <a:pt x="0" y="36879"/>
                    </a:lnTo>
                    <a:cubicBezTo>
                      <a:pt x="0" y="36985"/>
                      <a:pt x="26" y="37066"/>
                      <a:pt x="63" y="37066"/>
                    </a:cubicBezTo>
                    <a:cubicBezTo>
                      <a:pt x="101" y="37066"/>
                      <a:pt x="132" y="36985"/>
                      <a:pt x="132" y="36879"/>
                    </a:cubicBezTo>
                    <a:lnTo>
                      <a:pt x="132" y="187"/>
                    </a:lnTo>
                    <a:cubicBezTo>
                      <a:pt x="132" y="81"/>
                      <a:pt x="101" y="0"/>
                      <a:pt x="63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1"/>
              <p:cNvSpPr/>
              <p:nvPr/>
            </p:nvSpPr>
            <p:spPr>
              <a:xfrm>
                <a:off x="5574620" y="510725"/>
                <a:ext cx="1014039" cy="510395"/>
              </a:xfrm>
              <a:custGeom>
                <a:avLst/>
                <a:gdLst/>
                <a:ahLst/>
                <a:cxnLst/>
                <a:rect l="l" t="t" r="r" b="b"/>
                <a:pathLst>
                  <a:path w="10730" h="5401" extrusionOk="0">
                    <a:moveTo>
                      <a:pt x="5368" y="1"/>
                    </a:moveTo>
                    <a:cubicBezTo>
                      <a:pt x="2407" y="1"/>
                      <a:pt x="0" y="2401"/>
                      <a:pt x="0" y="5363"/>
                    </a:cubicBezTo>
                    <a:cubicBezTo>
                      <a:pt x="0" y="5388"/>
                      <a:pt x="2683" y="5400"/>
                      <a:pt x="5365" y="5400"/>
                    </a:cubicBezTo>
                    <a:cubicBezTo>
                      <a:pt x="8047" y="5400"/>
                      <a:pt x="10729" y="5388"/>
                      <a:pt x="10729" y="5363"/>
                    </a:cubicBezTo>
                    <a:cubicBezTo>
                      <a:pt x="10729" y="2401"/>
                      <a:pt x="8329" y="1"/>
                      <a:pt x="5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1"/>
              <p:cNvSpPr/>
              <p:nvPr/>
            </p:nvSpPr>
            <p:spPr>
              <a:xfrm>
                <a:off x="5568666" y="504961"/>
                <a:ext cx="1025946" cy="522018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5524" extrusionOk="0">
                    <a:moveTo>
                      <a:pt x="5431" y="124"/>
                    </a:moveTo>
                    <a:cubicBezTo>
                      <a:pt x="8337" y="124"/>
                      <a:pt x="10706" y="2475"/>
                      <a:pt x="10731" y="5368"/>
                    </a:cubicBezTo>
                    <a:cubicBezTo>
                      <a:pt x="10350" y="5386"/>
                      <a:pt x="7891" y="5396"/>
                      <a:pt x="5430" y="5396"/>
                    </a:cubicBezTo>
                    <a:cubicBezTo>
                      <a:pt x="2970" y="5396"/>
                      <a:pt x="509" y="5386"/>
                      <a:pt x="125" y="5368"/>
                    </a:cubicBezTo>
                    <a:cubicBezTo>
                      <a:pt x="156" y="2475"/>
                      <a:pt x="2525" y="124"/>
                      <a:pt x="5431" y="124"/>
                    </a:cubicBezTo>
                    <a:close/>
                    <a:moveTo>
                      <a:pt x="5431" y="0"/>
                    </a:moveTo>
                    <a:cubicBezTo>
                      <a:pt x="2438" y="0"/>
                      <a:pt x="1" y="2432"/>
                      <a:pt x="1" y="5424"/>
                    </a:cubicBezTo>
                    <a:cubicBezTo>
                      <a:pt x="1" y="5505"/>
                      <a:pt x="1" y="5505"/>
                      <a:pt x="1771" y="5511"/>
                    </a:cubicBezTo>
                    <a:cubicBezTo>
                      <a:pt x="2763" y="5517"/>
                      <a:pt x="4090" y="5523"/>
                      <a:pt x="5506" y="5523"/>
                    </a:cubicBezTo>
                    <a:cubicBezTo>
                      <a:pt x="6902" y="5523"/>
                      <a:pt x="8193" y="5517"/>
                      <a:pt x="9146" y="5511"/>
                    </a:cubicBezTo>
                    <a:cubicBezTo>
                      <a:pt x="10855" y="5505"/>
                      <a:pt x="10855" y="5505"/>
                      <a:pt x="10855" y="5424"/>
                    </a:cubicBezTo>
                    <a:cubicBezTo>
                      <a:pt x="10855" y="2432"/>
                      <a:pt x="8424" y="0"/>
                      <a:pt x="543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1"/>
              <p:cNvSpPr/>
              <p:nvPr/>
            </p:nvSpPr>
            <p:spPr>
              <a:xfrm>
                <a:off x="5568666" y="504205"/>
                <a:ext cx="1026513" cy="522774"/>
              </a:xfrm>
              <a:custGeom>
                <a:avLst/>
                <a:gdLst/>
                <a:ahLst/>
                <a:cxnLst/>
                <a:rect l="l" t="t" r="r" b="b"/>
                <a:pathLst>
                  <a:path w="10862" h="5532" extrusionOk="0">
                    <a:moveTo>
                      <a:pt x="5431" y="132"/>
                    </a:moveTo>
                    <a:cubicBezTo>
                      <a:pt x="8331" y="132"/>
                      <a:pt x="10700" y="2483"/>
                      <a:pt x="10731" y="5376"/>
                    </a:cubicBezTo>
                    <a:cubicBezTo>
                      <a:pt x="10341" y="5394"/>
                      <a:pt x="7888" y="5404"/>
                      <a:pt x="5433" y="5404"/>
                    </a:cubicBezTo>
                    <a:cubicBezTo>
                      <a:pt x="2979" y="5404"/>
                      <a:pt x="524" y="5394"/>
                      <a:pt x="131" y="5376"/>
                    </a:cubicBezTo>
                    <a:cubicBezTo>
                      <a:pt x="162" y="2483"/>
                      <a:pt x="2525" y="132"/>
                      <a:pt x="5431" y="132"/>
                    </a:cubicBezTo>
                    <a:close/>
                    <a:moveTo>
                      <a:pt x="5431" y="1"/>
                    </a:moveTo>
                    <a:cubicBezTo>
                      <a:pt x="2438" y="1"/>
                      <a:pt x="1" y="2440"/>
                      <a:pt x="1" y="5432"/>
                    </a:cubicBezTo>
                    <a:cubicBezTo>
                      <a:pt x="1" y="5513"/>
                      <a:pt x="1" y="5513"/>
                      <a:pt x="1771" y="5525"/>
                    </a:cubicBezTo>
                    <a:cubicBezTo>
                      <a:pt x="2787" y="5531"/>
                      <a:pt x="4147" y="5531"/>
                      <a:pt x="5506" y="5531"/>
                    </a:cubicBezTo>
                    <a:cubicBezTo>
                      <a:pt x="6834" y="5531"/>
                      <a:pt x="8156" y="5531"/>
                      <a:pt x="9146" y="5525"/>
                    </a:cubicBezTo>
                    <a:cubicBezTo>
                      <a:pt x="10861" y="5513"/>
                      <a:pt x="10861" y="5513"/>
                      <a:pt x="10861" y="5432"/>
                    </a:cubicBezTo>
                    <a:cubicBezTo>
                      <a:pt x="10861" y="2440"/>
                      <a:pt x="8424" y="1"/>
                      <a:pt x="543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5" name="Google Shape;915;p21"/>
            <p:cNvGrpSpPr/>
            <p:nvPr/>
          </p:nvGrpSpPr>
          <p:grpSpPr>
            <a:xfrm>
              <a:off x="213692" y="929444"/>
              <a:ext cx="150716" cy="572679"/>
              <a:chOff x="5981800" y="2578825"/>
              <a:chExt cx="112500" cy="427500"/>
            </a:xfrm>
          </p:grpSpPr>
          <p:sp>
            <p:nvSpPr>
              <p:cNvPr id="916" name="Google Shape;916;p21"/>
              <p:cNvSpPr/>
              <p:nvPr/>
            </p:nvSpPr>
            <p:spPr>
              <a:xfrm>
                <a:off x="5983825" y="2581100"/>
                <a:ext cx="108225" cy="423025"/>
              </a:xfrm>
              <a:custGeom>
                <a:avLst/>
                <a:gdLst/>
                <a:ahLst/>
                <a:cxnLst/>
                <a:rect l="l" t="t" r="r" b="b"/>
                <a:pathLst>
                  <a:path w="4329" h="16921" extrusionOk="0">
                    <a:moveTo>
                      <a:pt x="1" y="0"/>
                    </a:moveTo>
                    <a:lnTo>
                      <a:pt x="1" y="16920"/>
                    </a:lnTo>
                    <a:lnTo>
                      <a:pt x="4328" y="16920"/>
                    </a:lnTo>
                    <a:lnTo>
                      <a:pt x="43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1"/>
              <p:cNvSpPr/>
              <p:nvPr/>
            </p:nvSpPr>
            <p:spPr>
              <a:xfrm>
                <a:off x="5981800" y="2578825"/>
                <a:ext cx="112500" cy="427500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17100" extrusionOk="0">
                    <a:moveTo>
                      <a:pt x="4331" y="180"/>
                    </a:moveTo>
                    <a:lnTo>
                      <a:pt x="4331" y="16930"/>
                    </a:lnTo>
                    <a:lnTo>
                      <a:pt x="170" y="16930"/>
                    </a:lnTo>
                    <a:lnTo>
                      <a:pt x="170" y="180"/>
                    </a:lnTo>
                    <a:close/>
                    <a:moveTo>
                      <a:pt x="1" y="1"/>
                    </a:moveTo>
                    <a:lnTo>
                      <a:pt x="1" y="17099"/>
                    </a:lnTo>
                    <a:lnTo>
                      <a:pt x="4500" y="17099"/>
                    </a:lnTo>
                    <a:lnTo>
                      <a:pt x="450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1"/>
              <p:cNvSpPr/>
              <p:nvPr/>
            </p:nvSpPr>
            <p:spPr>
              <a:xfrm>
                <a:off x="6005625" y="2946950"/>
                <a:ext cx="6462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2584" y="1412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1"/>
              <p:cNvSpPr/>
              <p:nvPr/>
            </p:nvSpPr>
            <p:spPr>
              <a:xfrm>
                <a:off x="6005625" y="2602900"/>
                <a:ext cx="64625" cy="1574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6297" extrusionOk="0">
                    <a:moveTo>
                      <a:pt x="1" y="1"/>
                    </a:moveTo>
                    <a:lnTo>
                      <a:pt x="1" y="6297"/>
                    </a:lnTo>
                    <a:lnTo>
                      <a:pt x="2584" y="6297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1"/>
              <p:cNvSpPr/>
              <p:nvPr/>
            </p:nvSpPr>
            <p:spPr>
              <a:xfrm>
                <a:off x="6008375" y="2852650"/>
                <a:ext cx="5912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365" extrusionOk="0">
                    <a:moveTo>
                      <a:pt x="1183" y="0"/>
                    </a:moveTo>
                    <a:cubicBezTo>
                      <a:pt x="537" y="0"/>
                      <a:pt x="1" y="527"/>
                      <a:pt x="1" y="1182"/>
                    </a:cubicBezTo>
                    <a:cubicBezTo>
                      <a:pt x="1" y="1828"/>
                      <a:pt x="537" y="2364"/>
                      <a:pt x="1183" y="2364"/>
                    </a:cubicBezTo>
                    <a:cubicBezTo>
                      <a:pt x="1838" y="2364"/>
                      <a:pt x="2365" y="1828"/>
                      <a:pt x="2365" y="1182"/>
                    </a:cubicBezTo>
                    <a:cubicBezTo>
                      <a:pt x="2365" y="527"/>
                      <a:pt x="1838" y="0"/>
                      <a:pt x="1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1" name="Google Shape;921;p21"/>
            <p:cNvGrpSpPr/>
            <p:nvPr/>
          </p:nvGrpSpPr>
          <p:grpSpPr>
            <a:xfrm>
              <a:off x="457385" y="1244080"/>
              <a:ext cx="185929" cy="258050"/>
              <a:chOff x="6732775" y="2775800"/>
              <a:chExt cx="171300" cy="237725"/>
            </a:xfrm>
          </p:grpSpPr>
          <p:sp>
            <p:nvSpPr>
              <p:cNvPr id="922" name="Google Shape;922;p21"/>
              <p:cNvSpPr/>
              <p:nvPr/>
            </p:nvSpPr>
            <p:spPr>
              <a:xfrm>
                <a:off x="6748850" y="2818625"/>
                <a:ext cx="72525" cy="110000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4400" extrusionOk="0">
                    <a:moveTo>
                      <a:pt x="351" y="1"/>
                    </a:moveTo>
                    <a:cubicBezTo>
                      <a:pt x="321" y="1"/>
                      <a:pt x="297" y="17"/>
                      <a:pt x="280" y="51"/>
                    </a:cubicBezTo>
                    <a:cubicBezTo>
                      <a:pt x="1" y="627"/>
                      <a:pt x="1848" y="4400"/>
                      <a:pt x="1848" y="4400"/>
                    </a:cubicBezTo>
                    <a:lnTo>
                      <a:pt x="1979" y="4061"/>
                    </a:lnTo>
                    <a:lnTo>
                      <a:pt x="2901" y="4061"/>
                    </a:lnTo>
                    <a:cubicBezTo>
                      <a:pt x="2901" y="4061"/>
                      <a:pt x="836" y="1"/>
                      <a:pt x="3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1"/>
              <p:cNvSpPr/>
              <p:nvPr/>
            </p:nvSpPr>
            <p:spPr>
              <a:xfrm>
                <a:off x="6746650" y="2816425"/>
                <a:ext cx="78200" cy="11745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4698" extrusionOk="0">
                    <a:moveTo>
                      <a:pt x="446" y="170"/>
                    </a:moveTo>
                    <a:lnTo>
                      <a:pt x="446" y="170"/>
                    </a:lnTo>
                    <a:cubicBezTo>
                      <a:pt x="706" y="179"/>
                      <a:pt x="1867" y="2136"/>
                      <a:pt x="2851" y="4061"/>
                    </a:cubicBezTo>
                    <a:lnTo>
                      <a:pt x="2007" y="4061"/>
                    </a:lnTo>
                    <a:lnTo>
                      <a:pt x="1926" y="4269"/>
                    </a:lnTo>
                    <a:cubicBezTo>
                      <a:pt x="1221" y="2810"/>
                      <a:pt x="268" y="546"/>
                      <a:pt x="446" y="170"/>
                    </a:cubicBezTo>
                    <a:close/>
                    <a:moveTo>
                      <a:pt x="437" y="1"/>
                    </a:moveTo>
                    <a:cubicBezTo>
                      <a:pt x="408" y="1"/>
                      <a:pt x="339" y="10"/>
                      <a:pt x="299" y="98"/>
                    </a:cubicBezTo>
                    <a:cubicBezTo>
                      <a:pt x="1" y="694"/>
                      <a:pt x="1669" y="4130"/>
                      <a:pt x="1857" y="4528"/>
                    </a:cubicBezTo>
                    <a:lnTo>
                      <a:pt x="1948" y="4698"/>
                    </a:lnTo>
                    <a:lnTo>
                      <a:pt x="2126" y="4231"/>
                    </a:lnTo>
                    <a:lnTo>
                      <a:pt x="3127" y="4231"/>
                    </a:lnTo>
                    <a:lnTo>
                      <a:pt x="3068" y="4111"/>
                    </a:lnTo>
                    <a:cubicBezTo>
                      <a:pt x="2582" y="3149"/>
                      <a:pt x="935" y="1"/>
                      <a:pt x="437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1"/>
              <p:cNvSpPr/>
              <p:nvPr/>
            </p:nvSpPr>
            <p:spPr>
              <a:xfrm>
                <a:off x="6801750" y="2777900"/>
                <a:ext cx="35550" cy="131375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5255" extrusionOk="0">
                    <a:moveTo>
                      <a:pt x="304" y="0"/>
                    </a:moveTo>
                    <a:cubicBezTo>
                      <a:pt x="299" y="0"/>
                      <a:pt x="294" y="1"/>
                      <a:pt x="289" y="2"/>
                    </a:cubicBezTo>
                    <a:cubicBezTo>
                      <a:pt x="1" y="81"/>
                      <a:pt x="249" y="5254"/>
                      <a:pt x="249" y="5254"/>
                    </a:cubicBezTo>
                    <a:lnTo>
                      <a:pt x="1421" y="5254"/>
                    </a:lnTo>
                    <a:cubicBezTo>
                      <a:pt x="1421" y="5254"/>
                      <a:pt x="759" y="0"/>
                      <a:pt x="3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1"/>
              <p:cNvSpPr/>
              <p:nvPr/>
            </p:nvSpPr>
            <p:spPr>
              <a:xfrm>
                <a:off x="6802250" y="2775800"/>
                <a:ext cx="3747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5418" extrusionOk="0">
                    <a:moveTo>
                      <a:pt x="298" y="186"/>
                    </a:moveTo>
                    <a:cubicBezTo>
                      <a:pt x="558" y="425"/>
                      <a:pt x="1003" y="2896"/>
                      <a:pt x="1311" y="5250"/>
                    </a:cubicBezTo>
                    <a:lnTo>
                      <a:pt x="307" y="5250"/>
                    </a:lnTo>
                    <a:cubicBezTo>
                      <a:pt x="200" y="2996"/>
                      <a:pt x="169" y="532"/>
                      <a:pt x="298" y="186"/>
                    </a:cubicBezTo>
                    <a:close/>
                    <a:moveTo>
                      <a:pt x="291" y="0"/>
                    </a:moveTo>
                    <a:cubicBezTo>
                      <a:pt x="274" y="0"/>
                      <a:pt x="260" y="3"/>
                      <a:pt x="248" y="7"/>
                    </a:cubicBezTo>
                    <a:cubicBezTo>
                      <a:pt x="150" y="36"/>
                      <a:pt x="0" y="67"/>
                      <a:pt x="50" y="2748"/>
                    </a:cubicBezTo>
                    <a:cubicBezTo>
                      <a:pt x="81" y="4028"/>
                      <a:pt x="141" y="5329"/>
                      <a:pt x="141" y="5338"/>
                    </a:cubicBezTo>
                    <a:lnTo>
                      <a:pt x="141" y="5417"/>
                    </a:lnTo>
                    <a:lnTo>
                      <a:pt x="1499" y="5417"/>
                    </a:lnTo>
                    <a:lnTo>
                      <a:pt x="1489" y="5329"/>
                    </a:lnTo>
                    <a:cubicBezTo>
                      <a:pt x="1380" y="4495"/>
                      <a:pt x="844" y="343"/>
                      <a:pt x="379" y="27"/>
                    </a:cubicBezTo>
                    <a:cubicBezTo>
                      <a:pt x="348" y="7"/>
                      <a:pt x="317" y="0"/>
                      <a:pt x="29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1"/>
              <p:cNvSpPr/>
              <p:nvPr/>
            </p:nvSpPr>
            <p:spPr>
              <a:xfrm>
                <a:off x="6828800" y="2819000"/>
                <a:ext cx="56400" cy="100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4028" extrusionOk="0">
                    <a:moveTo>
                      <a:pt x="1872" y="0"/>
                    </a:moveTo>
                    <a:cubicBezTo>
                      <a:pt x="1451" y="0"/>
                      <a:pt x="1" y="3343"/>
                      <a:pt x="1" y="3343"/>
                    </a:cubicBezTo>
                    <a:lnTo>
                      <a:pt x="926" y="4027"/>
                    </a:lnTo>
                    <a:cubicBezTo>
                      <a:pt x="926" y="4027"/>
                      <a:pt x="2255" y="305"/>
                      <a:pt x="1917" y="17"/>
                    </a:cubicBezTo>
                    <a:cubicBezTo>
                      <a:pt x="1904" y="6"/>
                      <a:pt x="1888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1"/>
              <p:cNvSpPr/>
              <p:nvPr/>
            </p:nvSpPr>
            <p:spPr>
              <a:xfrm>
                <a:off x="6826075" y="2816825"/>
                <a:ext cx="60850" cy="106325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253" extrusionOk="0">
                    <a:moveTo>
                      <a:pt x="1966" y="173"/>
                    </a:moveTo>
                    <a:lnTo>
                      <a:pt x="1966" y="173"/>
                    </a:lnTo>
                    <a:cubicBezTo>
                      <a:pt x="2136" y="332"/>
                      <a:pt x="1599" y="2248"/>
                      <a:pt x="985" y="3976"/>
                    </a:cubicBezTo>
                    <a:lnTo>
                      <a:pt x="210" y="3400"/>
                    </a:lnTo>
                    <a:cubicBezTo>
                      <a:pt x="894" y="1851"/>
                      <a:pt x="1749" y="192"/>
                      <a:pt x="1966" y="173"/>
                    </a:cubicBezTo>
                    <a:close/>
                    <a:moveTo>
                      <a:pt x="1972" y="0"/>
                    </a:moveTo>
                    <a:cubicBezTo>
                      <a:pt x="1961" y="0"/>
                      <a:pt x="1949" y="1"/>
                      <a:pt x="1938" y="4"/>
                    </a:cubicBezTo>
                    <a:cubicBezTo>
                      <a:pt x="1480" y="113"/>
                      <a:pt x="270" y="2854"/>
                      <a:pt x="31" y="3400"/>
                    </a:cubicBezTo>
                    <a:lnTo>
                      <a:pt x="0" y="3459"/>
                    </a:lnTo>
                    <a:lnTo>
                      <a:pt x="1073" y="4253"/>
                    </a:lnTo>
                    <a:lnTo>
                      <a:pt x="1113" y="4145"/>
                    </a:lnTo>
                    <a:cubicBezTo>
                      <a:pt x="1430" y="3261"/>
                      <a:pt x="2433" y="342"/>
                      <a:pt x="2076" y="44"/>
                    </a:cubicBezTo>
                    <a:cubicBezTo>
                      <a:pt x="2045" y="13"/>
                      <a:pt x="2010" y="0"/>
                      <a:pt x="197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1"/>
              <p:cNvSpPr/>
              <p:nvPr/>
            </p:nvSpPr>
            <p:spPr>
              <a:xfrm>
                <a:off x="6736575" y="2859675"/>
                <a:ext cx="74150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3222" extrusionOk="0">
                    <a:moveTo>
                      <a:pt x="75" y="1"/>
                    </a:moveTo>
                    <a:cubicBezTo>
                      <a:pt x="25" y="1"/>
                      <a:pt x="0" y="22"/>
                      <a:pt x="6" y="67"/>
                    </a:cubicBezTo>
                    <a:cubicBezTo>
                      <a:pt x="56" y="504"/>
                      <a:pt x="1972" y="2748"/>
                      <a:pt x="1972" y="2748"/>
                    </a:cubicBezTo>
                    <a:cubicBezTo>
                      <a:pt x="1972" y="2748"/>
                      <a:pt x="2445" y="3221"/>
                      <a:pt x="2723" y="3221"/>
                    </a:cubicBezTo>
                    <a:cubicBezTo>
                      <a:pt x="2873" y="3221"/>
                      <a:pt x="2966" y="3083"/>
                      <a:pt x="2896" y="2658"/>
                    </a:cubicBezTo>
                    <a:cubicBezTo>
                      <a:pt x="2717" y="1565"/>
                      <a:pt x="499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1"/>
              <p:cNvSpPr/>
              <p:nvPr/>
            </p:nvSpPr>
            <p:spPr>
              <a:xfrm>
                <a:off x="6734500" y="2857550"/>
                <a:ext cx="77950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118" h="3389" extrusionOk="0">
                    <a:moveTo>
                      <a:pt x="179" y="171"/>
                    </a:moveTo>
                    <a:lnTo>
                      <a:pt x="179" y="171"/>
                    </a:lnTo>
                    <a:cubicBezTo>
                      <a:pt x="267" y="181"/>
                      <a:pt x="515" y="281"/>
                      <a:pt x="904" y="538"/>
                    </a:cubicBezTo>
                    <a:cubicBezTo>
                      <a:pt x="1788" y="1125"/>
                      <a:pt x="2791" y="2068"/>
                      <a:pt x="2898" y="2755"/>
                    </a:cubicBezTo>
                    <a:cubicBezTo>
                      <a:pt x="2958" y="3131"/>
                      <a:pt x="2879" y="3200"/>
                      <a:pt x="2851" y="3210"/>
                    </a:cubicBezTo>
                    <a:cubicBezTo>
                      <a:pt x="2837" y="3217"/>
                      <a:pt x="2821" y="3220"/>
                      <a:pt x="2802" y="3220"/>
                    </a:cubicBezTo>
                    <a:cubicBezTo>
                      <a:pt x="2641" y="3220"/>
                      <a:pt x="2312" y="2970"/>
                      <a:pt x="2124" y="2774"/>
                    </a:cubicBezTo>
                    <a:cubicBezTo>
                      <a:pt x="1380" y="1909"/>
                      <a:pt x="277" y="529"/>
                      <a:pt x="179" y="171"/>
                    </a:cubicBezTo>
                    <a:close/>
                    <a:moveTo>
                      <a:pt x="154" y="1"/>
                    </a:moveTo>
                    <a:cubicBezTo>
                      <a:pt x="145" y="1"/>
                      <a:pt x="137" y="1"/>
                      <a:pt x="129" y="2"/>
                    </a:cubicBezTo>
                    <a:cubicBezTo>
                      <a:pt x="39" y="14"/>
                      <a:pt x="1" y="83"/>
                      <a:pt x="10" y="162"/>
                    </a:cubicBezTo>
                    <a:cubicBezTo>
                      <a:pt x="60" y="619"/>
                      <a:pt x="1797" y="2655"/>
                      <a:pt x="1995" y="2883"/>
                    </a:cubicBezTo>
                    <a:lnTo>
                      <a:pt x="1995" y="2893"/>
                    </a:lnTo>
                    <a:cubicBezTo>
                      <a:pt x="2086" y="2981"/>
                      <a:pt x="2512" y="3389"/>
                      <a:pt x="2810" y="3389"/>
                    </a:cubicBezTo>
                    <a:cubicBezTo>
                      <a:pt x="2851" y="3389"/>
                      <a:pt x="2889" y="3379"/>
                      <a:pt x="2929" y="3370"/>
                    </a:cubicBezTo>
                    <a:cubicBezTo>
                      <a:pt x="3077" y="3291"/>
                      <a:pt x="3118" y="3081"/>
                      <a:pt x="3068" y="2733"/>
                    </a:cubicBezTo>
                    <a:cubicBezTo>
                      <a:pt x="2883" y="1612"/>
                      <a:pt x="646" y="1"/>
                      <a:pt x="154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21"/>
              <p:cNvSpPr/>
              <p:nvPr/>
            </p:nvSpPr>
            <p:spPr>
              <a:xfrm>
                <a:off x="6778175" y="2798875"/>
                <a:ext cx="48150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4654" extrusionOk="0">
                    <a:moveTo>
                      <a:pt x="211" y="1"/>
                    </a:moveTo>
                    <a:cubicBezTo>
                      <a:pt x="202" y="1"/>
                      <a:pt x="195" y="6"/>
                      <a:pt x="189" y="16"/>
                    </a:cubicBezTo>
                    <a:cubicBezTo>
                      <a:pt x="0" y="345"/>
                      <a:pt x="687" y="4654"/>
                      <a:pt x="687" y="4654"/>
                    </a:cubicBezTo>
                    <a:lnTo>
                      <a:pt x="1926" y="4594"/>
                    </a:lnTo>
                    <a:cubicBezTo>
                      <a:pt x="1926" y="4594"/>
                      <a:pt x="475" y="1"/>
                      <a:pt x="2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1"/>
              <p:cNvSpPr/>
              <p:nvPr/>
            </p:nvSpPr>
            <p:spPr>
              <a:xfrm>
                <a:off x="6776200" y="2796825"/>
                <a:ext cx="52875" cy="12067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4827" extrusionOk="0">
                    <a:moveTo>
                      <a:pt x="318" y="239"/>
                    </a:moveTo>
                    <a:cubicBezTo>
                      <a:pt x="575" y="665"/>
                      <a:pt x="1290" y="2701"/>
                      <a:pt x="1886" y="4597"/>
                    </a:cubicBezTo>
                    <a:lnTo>
                      <a:pt x="835" y="4648"/>
                    </a:lnTo>
                    <a:cubicBezTo>
                      <a:pt x="537" y="2770"/>
                      <a:pt x="277" y="725"/>
                      <a:pt x="318" y="239"/>
                    </a:cubicBezTo>
                    <a:close/>
                    <a:moveTo>
                      <a:pt x="299" y="1"/>
                    </a:moveTo>
                    <a:cubicBezTo>
                      <a:pt x="258" y="1"/>
                      <a:pt x="218" y="20"/>
                      <a:pt x="189" y="60"/>
                    </a:cubicBezTo>
                    <a:cubicBezTo>
                      <a:pt x="1" y="396"/>
                      <a:pt x="565" y="4030"/>
                      <a:pt x="685" y="4745"/>
                    </a:cubicBezTo>
                    <a:lnTo>
                      <a:pt x="694" y="4826"/>
                    </a:lnTo>
                    <a:lnTo>
                      <a:pt x="2114" y="4755"/>
                    </a:lnTo>
                    <a:lnTo>
                      <a:pt x="2086" y="4648"/>
                    </a:lnTo>
                    <a:cubicBezTo>
                      <a:pt x="1421" y="2541"/>
                      <a:pt x="565" y="29"/>
                      <a:pt x="299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1"/>
              <p:cNvSpPr/>
              <p:nvPr/>
            </p:nvSpPr>
            <p:spPr>
              <a:xfrm>
                <a:off x="6816425" y="2793075"/>
                <a:ext cx="39975" cy="12762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5105" extrusionOk="0">
                    <a:moveTo>
                      <a:pt x="1262" y="0"/>
                    </a:moveTo>
                    <a:cubicBezTo>
                      <a:pt x="1262" y="0"/>
                      <a:pt x="1261" y="0"/>
                      <a:pt x="1261" y="0"/>
                    </a:cubicBezTo>
                    <a:cubicBezTo>
                      <a:pt x="922" y="10"/>
                      <a:pt x="0" y="4647"/>
                      <a:pt x="0" y="4647"/>
                    </a:cubicBezTo>
                    <a:lnTo>
                      <a:pt x="973" y="5105"/>
                    </a:lnTo>
                    <a:cubicBezTo>
                      <a:pt x="973" y="5105"/>
                      <a:pt x="159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1"/>
              <p:cNvSpPr/>
              <p:nvPr/>
            </p:nvSpPr>
            <p:spPr>
              <a:xfrm>
                <a:off x="6813925" y="2791100"/>
                <a:ext cx="432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5304" extrusionOk="0">
                    <a:moveTo>
                      <a:pt x="1351" y="199"/>
                    </a:moveTo>
                    <a:cubicBezTo>
                      <a:pt x="1461" y="597"/>
                      <a:pt x="1261" y="2920"/>
                      <a:pt x="1003" y="5055"/>
                    </a:cubicBezTo>
                    <a:lnTo>
                      <a:pt x="188" y="4676"/>
                    </a:lnTo>
                    <a:cubicBezTo>
                      <a:pt x="596" y="2651"/>
                      <a:pt x="1123" y="516"/>
                      <a:pt x="1351" y="199"/>
                    </a:cubicBezTo>
                    <a:close/>
                    <a:moveTo>
                      <a:pt x="1361" y="1"/>
                    </a:moveTo>
                    <a:cubicBezTo>
                      <a:pt x="1022" y="10"/>
                      <a:pt x="436" y="2563"/>
                      <a:pt x="10" y="4707"/>
                    </a:cubicBezTo>
                    <a:lnTo>
                      <a:pt x="0" y="4776"/>
                    </a:lnTo>
                    <a:lnTo>
                      <a:pt x="1142" y="5303"/>
                    </a:lnTo>
                    <a:lnTo>
                      <a:pt x="1163" y="5193"/>
                    </a:lnTo>
                    <a:cubicBezTo>
                      <a:pt x="1301" y="4062"/>
                      <a:pt x="1728" y="337"/>
                      <a:pt x="1449" y="39"/>
                    </a:cubicBezTo>
                    <a:cubicBezTo>
                      <a:pt x="1430" y="10"/>
                      <a:pt x="1401" y="1"/>
                      <a:pt x="136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1"/>
              <p:cNvSpPr/>
              <p:nvPr/>
            </p:nvSpPr>
            <p:spPr>
              <a:xfrm>
                <a:off x="6830775" y="2860850"/>
                <a:ext cx="690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602" extrusionOk="0">
                    <a:moveTo>
                      <a:pt x="2525" y="1"/>
                    </a:moveTo>
                    <a:cubicBezTo>
                      <a:pt x="2074" y="1"/>
                      <a:pt x="1" y="1669"/>
                      <a:pt x="1" y="1669"/>
                    </a:cubicBezTo>
                    <a:lnTo>
                      <a:pt x="985" y="2601"/>
                    </a:lnTo>
                    <a:cubicBezTo>
                      <a:pt x="985" y="2601"/>
                      <a:pt x="2763" y="368"/>
                      <a:pt x="2603" y="39"/>
                    </a:cubicBezTo>
                    <a:cubicBezTo>
                      <a:pt x="2590" y="13"/>
                      <a:pt x="2564" y="1"/>
                      <a:pt x="25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1"/>
              <p:cNvSpPr/>
              <p:nvPr/>
            </p:nvSpPr>
            <p:spPr>
              <a:xfrm>
                <a:off x="6827550" y="2858750"/>
                <a:ext cx="74500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2814" extrusionOk="0">
                    <a:moveTo>
                      <a:pt x="2636" y="152"/>
                    </a:moveTo>
                    <a:cubicBezTo>
                      <a:pt x="2643" y="152"/>
                      <a:pt x="2648" y="153"/>
                      <a:pt x="2653" y="154"/>
                    </a:cubicBezTo>
                    <a:cubicBezTo>
                      <a:pt x="2732" y="343"/>
                      <a:pt x="1929" y="1534"/>
                      <a:pt x="1104" y="2557"/>
                    </a:cubicBezTo>
                    <a:lnTo>
                      <a:pt x="261" y="1763"/>
                    </a:lnTo>
                    <a:cubicBezTo>
                      <a:pt x="1263" y="962"/>
                      <a:pt x="2416" y="152"/>
                      <a:pt x="2636" y="152"/>
                    </a:cubicBezTo>
                    <a:close/>
                    <a:moveTo>
                      <a:pt x="2665" y="1"/>
                    </a:moveTo>
                    <a:cubicBezTo>
                      <a:pt x="2199" y="1"/>
                      <a:pt x="438" y="1405"/>
                      <a:pt x="82" y="1694"/>
                    </a:cubicBezTo>
                    <a:lnTo>
                      <a:pt x="1" y="1753"/>
                    </a:lnTo>
                    <a:lnTo>
                      <a:pt x="1123" y="2814"/>
                    </a:lnTo>
                    <a:lnTo>
                      <a:pt x="1183" y="2735"/>
                    </a:lnTo>
                    <a:cubicBezTo>
                      <a:pt x="1609" y="2209"/>
                      <a:pt x="2980" y="443"/>
                      <a:pt x="2811" y="85"/>
                    </a:cubicBezTo>
                    <a:cubicBezTo>
                      <a:pt x="2791" y="45"/>
                      <a:pt x="2751" y="14"/>
                      <a:pt x="2703" y="4"/>
                    </a:cubicBezTo>
                    <a:cubicBezTo>
                      <a:pt x="2692" y="2"/>
                      <a:pt x="2679" y="1"/>
                      <a:pt x="2665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1"/>
              <p:cNvSpPr/>
              <p:nvPr/>
            </p:nvSpPr>
            <p:spPr>
              <a:xfrm>
                <a:off x="6734750" y="2892150"/>
                <a:ext cx="167300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1679" extrusionOk="0">
                    <a:moveTo>
                      <a:pt x="198" y="0"/>
                    </a:moveTo>
                    <a:cubicBezTo>
                      <a:pt x="88" y="0"/>
                      <a:pt x="0" y="89"/>
                      <a:pt x="10" y="198"/>
                    </a:cubicBezTo>
                    <a:lnTo>
                      <a:pt x="169" y="1509"/>
                    </a:lnTo>
                    <a:cubicBezTo>
                      <a:pt x="179" y="1609"/>
                      <a:pt x="257" y="1678"/>
                      <a:pt x="348" y="1678"/>
                    </a:cubicBezTo>
                    <a:lnTo>
                      <a:pt x="6344" y="1678"/>
                    </a:lnTo>
                    <a:cubicBezTo>
                      <a:pt x="6444" y="1678"/>
                      <a:pt x="6523" y="1609"/>
                      <a:pt x="6534" y="1509"/>
                    </a:cubicBezTo>
                    <a:lnTo>
                      <a:pt x="6682" y="198"/>
                    </a:lnTo>
                    <a:cubicBezTo>
                      <a:pt x="6692" y="89"/>
                      <a:pt x="6613" y="0"/>
                      <a:pt x="65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1"/>
              <p:cNvSpPr/>
              <p:nvPr/>
            </p:nvSpPr>
            <p:spPr>
              <a:xfrm>
                <a:off x="6732775" y="2889875"/>
                <a:ext cx="171300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1848" extrusionOk="0">
                    <a:moveTo>
                      <a:pt x="6582" y="170"/>
                    </a:moveTo>
                    <a:cubicBezTo>
                      <a:pt x="6613" y="170"/>
                      <a:pt x="6632" y="180"/>
                      <a:pt x="6652" y="199"/>
                    </a:cubicBezTo>
                    <a:cubicBezTo>
                      <a:pt x="6673" y="230"/>
                      <a:pt x="6683" y="249"/>
                      <a:pt x="6673" y="280"/>
                    </a:cubicBezTo>
                    <a:lnTo>
                      <a:pt x="6523" y="1590"/>
                    </a:lnTo>
                    <a:cubicBezTo>
                      <a:pt x="6523" y="1640"/>
                      <a:pt x="6473" y="1679"/>
                      <a:pt x="6423" y="1679"/>
                    </a:cubicBezTo>
                    <a:lnTo>
                      <a:pt x="427" y="1679"/>
                    </a:lnTo>
                    <a:cubicBezTo>
                      <a:pt x="377" y="1679"/>
                      <a:pt x="336" y="1640"/>
                      <a:pt x="327" y="1590"/>
                    </a:cubicBezTo>
                    <a:lnTo>
                      <a:pt x="179" y="280"/>
                    </a:lnTo>
                    <a:cubicBezTo>
                      <a:pt x="179" y="249"/>
                      <a:pt x="189" y="230"/>
                      <a:pt x="198" y="199"/>
                    </a:cubicBezTo>
                    <a:cubicBezTo>
                      <a:pt x="217" y="180"/>
                      <a:pt x="248" y="170"/>
                      <a:pt x="277" y="170"/>
                    </a:cubicBezTo>
                    <a:close/>
                    <a:moveTo>
                      <a:pt x="277" y="1"/>
                    </a:moveTo>
                    <a:cubicBezTo>
                      <a:pt x="198" y="1"/>
                      <a:pt x="129" y="32"/>
                      <a:pt x="79" y="91"/>
                    </a:cubicBezTo>
                    <a:cubicBezTo>
                      <a:pt x="19" y="151"/>
                      <a:pt x="0" y="220"/>
                      <a:pt x="10" y="299"/>
                    </a:cubicBezTo>
                    <a:lnTo>
                      <a:pt x="158" y="1609"/>
                    </a:lnTo>
                    <a:cubicBezTo>
                      <a:pt x="179" y="1748"/>
                      <a:pt x="286" y="1848"/>
                      <a:pt x="427" y="1848"/>
                    </a:cubicBezTo>
                    <a:lnTo>
                      <a:pt x="6423" y="1848"/>
                    </a:lnTo>
                    <a:cubicBezTo>
                      <a:pt x="6563" y="1848"/>
                      <a:pt x="6683" y="1748"/>
                      <a:pt x="6692" y="1609"/>
                    </a:cubicBezTo>
                    <a:lnTo>
                      <a:pt x="6852" y="299"/>
                    </a:lnTo>
                    <a:cubicBezTo>
                      <a:pt x="6852" y="220"/>
                      <a:pt x="6830" y="151"/>
                      <a:pt x="6780" y="91"/>
                    </a:cubicBezTo>
                    <a:cubicBezTo>
                      <a:pt x="6733" y="32"/>
                      <a:pt x="6652" y="1"/>
                      <a:pt x="6582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1"/>
              <p:cNvSpPr/>
              <p:nvPr/>
            </p:nvSpPr>
            <p:spPr>
              <a:xfrm>
                <a:off x="6748150" y="2934100"/>
                <a:ext cx="140500" cy="77475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3099" extrusionOk="0">
                    <a:moveTo>
                      <a:pt x="0" y="0"/>
                    </a:moveTo>
                    <a:lnTo>
                      <a:pt x="486" y="3098"/>
                    </a:lnTo>
                    <a:lnTo>
                      <a:pt x="5133" y="3098"/>
                    </a:lnTo>
                    <a:lnTo>
                      <a:pt x="56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1"/>
              <p:cNvSpPr/>
              <p:nvPr/>
            </p:nvSpPr>
            <p:spPr>
              <a:xfrm>
                <a:off x="6745650" y="2931825"/>
                <a:ext cx="1455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5820" h="3268" extrusionOk="0">
                    <a:moveTo>
                      <a:pt x="5622" y="170"/>
                    </a:moveTo>
                    <a:lnTo>
                      <a:pt x="5164" y="3099"/>
                    </a:lnTo>
                    <a:lnTo>
                      <a:pt x="655" y="3099"/>
                    </a:lnTo>
                    <a:lnTo>
                      <a:pt x="200" y="170"/>
                    </a:lnTo>
                    <a:close/>
                    <a:moveTo>
                      <a:pt x="0" y="1"/>
                    </a:moveTo>
                    <a:lnTo>
                      <a:pt x="517" y="3268"/>
                    </a:lnTo>
                    <a:lnTo>
                      <a:pt x="5312" y="3268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1"/>
              <p:cNvSpPr/>
              <p:nvPr/>
            </p:nvSpPr>
            <p:spPr>
              <a:xfrm>
                <a:off x="6748150" y="2934100"/>
                <a:ext cx="1405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716" extrusionOk="0">
                    <a:moveTo>
                      <a:pt x="0" y="0"/>
                    </a:moveTo>
                    <a:lnTo>
                      <a:pt x="119" y="715"/>
                    </a:lnTo>
                    <a:lnTo>
                      <a:pt x="5510" y="715"/>
                    </a:lnTo>
                    <a:lnTo>
                      <a:pt x="56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1"/>
              <p:cNvSpPr/>
              <p:nvPr/>
            </p:nvSpPr>
            <p:spPr>
              <a:xfrm>
                <a:off x="6745650" y="2931825"/>
                <a:ext cx="145500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5820" h="895" extrusionOk="0">
                    <a:moveTo>
                      <a:pt x="5622" y="170"/>
                    </a:moveTo>
                    <a:lnTo>
                      <a:pt x="5531" y="715"/>
                    </a:lnTo>
                    <a:lnTo>
                      <a:pt x="288" y="715"/>
                    </a:lnTo>
                    <a:lnTo>
                      <a:pt x="200" y="170"/>
                    </a:lnTo>
                    <a:close/>
                    <a:moveTo>
                      <a:pt x="0" y="1"/>
                    </a:moveTo>
                    <a:lnTo>
                      <a:pt x="141" y="894"/>
                    </a:lnTo>
                    <a:lnTo>
                      <a:pt x="5681" y="894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123" name="Google Shape;1123;p25"/>
          <p:cNvSpPr/>
          <p:nvPr/>
        </p:nvSpPr>
        <p:spPr>
          <a:xfrm rot="3600314">
            <a:off x="-1512187" y="141369"/>
            <a:ext cx="1962310" cy="363486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4" name="Google Shape;1124;p25"/>
          <p:cNvGrpSpPr/>
          <p:nvPr/>
        </p:nvGrpSpPr>
        <p:grpSpPr>
          <a:xfrm>
            <a:off x="8930692" y="3450675"/>
            <a:ext cx="213299" cy="2210400"/>
            <a:chOff x="8934517" y="2599900"/>
            <a:chExt cx="213299" cy="2210400"/>
          </a:xfrm>
        </p:grpSpPr>
        <p:sp>
          <p:nvSpPr>
            <p:cNvPr id="1125" name="Google Shape;1125;p25"/>
            <p:cNvSpPr/>
            <p:nvPr/>
          </p:nvSpPr>
          <p:spPr>
            <a:xfrm>
              <a:off x="8936025" y="2599900"/>
              <a:ext cx="210300" cy="2210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6" name="Google Shape;1126;p25"/>
            <p:cNvGrpSpPr/>
            <p:nvPr/>
          </p:nvGrpSpPr>
          <p:grpSpPr>
            <a:xfrm>
              <a:off x="8934517" y="2687445"/>
              <a:ext cx="213299" cy="2029162"/>
              <a:chOff x="8930007" y="3999295"/>
              <a:chExt cx="213299" cy="2029162"/>
            </a:xfrm>
          </p:grpSpPr>
          <p:sp>
            <p:nvSpPr>
              <p:cNvPr id="1127" name="Google Shape;1127;p25"/>
              <p:cNvSpPr/>
              <p:nvPr/>
            </p:nvSpPr>
            <p:spPr>
              <a:xfrm rot="-5400000">
                <a:off x="8928305" y="5813457"/>
                <a:ext cx="216702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7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5"/>
              <p:cNvSpPr/>
              <p:nvPr/>
            </p:nvSpPr>
            <p:spPr>
              <a:xfrm rot="-5400000">
                <a:off x="8928329" y="5586357"/>
                <a:ext cx="216654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5"/>
              <p:cNvSpPr/>
              <p:nvPr/>
            </p:nvSpPr>
            <p:spPr>
              <a:xfrm rot="-5400000">
                <a:off x="8928594" y="5359546"/>
                <a:ext cx="216123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5"/>
              <p:cNvSpPr/>
              <p:nvPr/>
            </p:nvSpPr>
            <p:spPr>
              <a:xfrm rot="-5400000">
                <a:off x="8928377" y="5135534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5"/>
              <p:cNvSpPr/>
              <p:nvPr/>
            </p:nvSpPr>
            <p:spPr>
              <a:xfrm rot="-5400000">
                <a:off x="8928377" y="4908458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5"/>
              <p:cNvSpPr/>
              <p:nvPr/>
            </p:nvSpPr>
            <p:spPr>
              <a:xfrm rot="-5400000">
                <a:off x="8928619" y="5362417"/>
                <a:ext cx="21607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5"/>
              <p:cNvSpPr/>
              <p:nvPr/>
            </p:nvSpPr>
            <p:spPr>
              <a:xfrm rot="-5400000">
                <a:off x="8928619" y="4681574"/>
                <a:ext cx="21607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5"/>
              <p:cNvSpPr/>
              <p:nvPr/>
            </p:nvSpPr>
            <p:spPr>
              <a:xfrm rot="-5400000">
                <a:off x="8928377" y="4454691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5"/>
              <p:cNvSpPr/>
              <p:nvPr/>
            </p:nvSpPr>
            <p:spPr>
              <a:xfrm rot="-5400000">
                <a:off x="8928353" y="4227591"/>
                <a:ext cx="21660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5"/>
              <p:cNvSpPr/>
              <p:nvPr/>
            </p:nvSpPr>
            <p:spPr>
              <a:xfrm rot="-5400000">
                <a:off x="8928353" y="4000949"/>
                <a:ext cx="21660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34" y="1"/>
                    </a:moveTo>
                    <a:lnTo>
                      <a:pt x="1" y="2432"/>
                    </a:lnTo>
                    <a:lnTo>
                      <a:pt x="206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7" name="Google Shape;1137;p25"/>
          <p:cNvGrpSpPr/>
          <p:nvPr/>
        </p:nvGrpSpPr>
        <p:grpSpPr>
          <a:xfrm>
            <a:off x="-1625800" y="-1041365"/>
            <a:ext cx="2540785" cy="3058615"/>
            <a:chOff x="-1625800" y="-1041365"/>
            <a:chExt cx="2540785" cy="3058615"/>
          </a:xfrm>
        </p:grpSpPr>
        <p:grpSp>
          <p:nvGrpSpPr>
            <p:cNvPr id="1138" name="Google Shape;1138;p25"/>
            <p:cNvGrpSpPr/>
            <p:nvPr/>
          </p:nvGrpSpPr>
          <p:grpSpPr>
            <a:xfrm flipH="1">
              <a:off x="45417" y="1900350"/>
              <a:ext cx="744147" cy="116900"/>
              <a:chOff x="-188850" y="1126900"/>
              <a:chExt cx="1199850" cy="116900"/>
            </a:xfrm>
          </p:grpSpPr>
          <p:cxnSp>
            <p:nvCxnSpPr>
              <p:cNvPr id="1139" name="Google Shape;1139;p25"/>
              <p:cNvCxnSpPr/>
              <p:nvPr/>
            </p:nvCxnSpPr>
            <p:spPr>
              <a:xfrm rot="10800000">
                <a:off x="-188850" y="1126900"/>
                <a:ext cx="928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0" name="Google Shape;1140;p25"/>
              <p:cNvCxnSpPr/>
              <p:nvPr/>
            </p:nvCxnSpPr>
            <p:spPr>
              <a:xfrm rot="10800000">
                <a:off x="444000" y="1243800"/>
                <a:ext cx="56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41" name="Google Shape;1141;p25"/>
            <p:cNvSpPr/>
            <p:nvPr/>
          </p:nvSpPr>
          <p:spPr>
            <a:xfrm flipH="1">
              <a:off x="-1625800" y="1502125"/>
              <a:ext cx="2345811" cy="94100"/>
            </a:xfrm>
            <a:custGeom>
              <a:avLst/>
              <a:gdLst/>
              <a:ahLst/>
              <a:cxnLst/>
              <a:rect l="l" t="t" r="r" b="b"/>
              <a:pathLst>
                <a:path w="76498" h="1214" extrusionOk="0">
                  <a:moveTo>
                    <a:pt x="1" y="0"/>
                  </a:moveTo>
                  <a:lnTo>
                    <a:pt x="1" y="1213"/>
                  </a:lnTo>
                  <a:lnTo>
                    <a:pt x="76498" y="1213"/>
                  </a:lnTo>
                  <a:lnTo>
                    <a:pt x="76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2" name="Google Shape;1142;p25"/>
            <p:cNvGrpSpPr/>
            <p:nvPr/>
          </p:nvGrpSpPr>
          <p:grpSpPr>
            <a:xfrm>
              <a:off x="189442" y="925169"/>
              <a:ext cx="150716" cy="572679"/>
              <a:chOff x="5981800" y="2578825"/>
              <a:chExt cx="112500" cy="427500"/>
            </a:xfrm>
          </p:grpSpPr>
          <p:sp>
            <p:nvSpPr>
              <p:cNvPr id="1143" name="Google Shape;1143;p25"/>
              <p:cNvSpPr/>
              <p:nvPr/>
            </p:nvSpPr>
            <p:spPr>
              <a:xfrm>
                <a:off x="5983825" y="2581100"/>
                <a:ext cx="108225" cy="423025"/>
              </a:xfrm>
              <a:custGeom>
                <a:avLst/>
                <a:gdLst/>
                <a:ahLst/>
                <a:cxnLst/>
                <a:rect l="l" t="t" r="r" b="b"/>
                <a:pathLst>
                  <a:path w="4329" h="16921" extrusionOk="0">
                    <a:moveTo>
                      <a:pt x="1" y="0"/>
                    </a:moveTo>
                    <a:lnTo>
                      <a:pt x="1" y="16920"/>
                    </a:lnTo>
                    <a:lnTo>
                      <a:pt x="4328" y="16920"/>
                    </a:lnTo>
                    <a:lnTo>
                      <a:pt x="43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5981800" y="2578825"/>
                <a:ext cx="112500" cy="427500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17100" extrusionOk="0">
                    <a:moveTo>
                      <a:pt x="4331" y="180"/>
                    </a:moveTo>
                    <a:lnTo>
                      <a:pt x="4331" y="16930"/>
                    </a:lnTo>
                    <a:lnTo>
                      <a:pt x="170" y="16930"/>
                    </a:lnTo>
                    <a:lnTo>
                      <a:pt x="170" y="180"/>
                    </a:lnTo>
                    <a:close/>
                    <a:moveTo>
                      <a:pt x="1" y="1"/>
                    </a:moveTo>
                    <a:lnTo>
                      <a:pt x="1" y="17099"/>
                    </a:lnTo>
                    <a:lnTo>
                      <a:pt x="4500" y="17099"/>
                    </a:lnTo>
                    <a:lnTo>
                      <a:pt x="450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6005625" y="2946950"/>
                <a:ext cx="6462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2584" y="1412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6005625" y="2602900"/>
                <a:ext cx="64625" cy="1574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6297" extrusionOk="0">
                    <a:moveTo>
                      <a:pt x="1" y="1"/>
                    </a:moveTo>
                    <a:lnTo>
                      <a:pt x="1" y="6297"/>
                    </a:lnTo>
                    <a:lnTo>
                      <a:pt x="2584" y="6297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6008375" y="2852650"/>
                <a:ext cx="5912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365" extrusionOk="0">
                    <a:moveTo>
                      <a:pt x="1183" y="0"/>
                    </a:moveTo>
                    <a:cubicBezTo>
                      <a:pt x="537" y="0"/>
                      <a:pt x="1" y="527"/>
                      <a:pt x="1" y="1182"/>
                    </a:cubicBezTo>
                    <a:cubicBezTo>
                      <a:pt x="1" y="1828"/>
                      <a:pt x="537" y="2364"/>
                      <a:pt x="1183" y="2364"/>
                    </a:cubicBezTo>
                    <a:cubicBezTo>
                      <a:pt x="1838" y="2364"/>
                      <a:pt x="2365" y="1828"/>
                      <a:pt x="2365" y="1182"/>
                    </a:cubicBezTo>
                    <a:cubicBezTo>
                      <a:pt x="2365" y="527"/>
                      <a:pt x="1838" y="0"/>
                      <a:pt x="1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8" name="Google Shape;1148;p25"/>
            <p:cNvGrpSpPr/>
            <p:nvPr/>
          </p:nvGrpSpPr>
          <p:grpSpPr>
            <a:xfrm>
              <a:off x="511463" y="-1041365"/>
              <a:ext cx="403522" cy="1662705"/>
              <a:chOff x="5568666" y="-3050224"/>
              <a:chExt cx="1026513" cy="4229725"/>
            </a:xfrm>
          </p:grpSpPr>
          <p:sp>
            <p:nvSpPr>
              <p:cNvPr id="1149" name="Google Shape;1149;p25"/>
              <p:cNvSpPr/>
              <p:nvPr/>
            </p:nvSpPr>
            <p:spPr>
              <a:xfrm>
                <a:off x="5911057" y="446560"/>
                <a:ext cx="341730" cy="162068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1715" extrusionOk="0">
                    <a:moveTo>
                      <a:pt x="855" y="0"/>
                    </a:moveTo>
                    <a:cubicBezTo>
                      <a:pt x="380" y="0"/>
                      <a:pt x="0" y="380"/>
                      <a:pt x="0" y="861"/>
                    </a:cubicBezTo>
                    <a:cubicBezTo>
                      <a:pt x="0" y="1335"/>
                      <a:pt x="380" y="1715"/>
                      <a:pt x="855" y="1715"/>
                    </a:cubicBezTo>
                    <a:lnTo>
                      <a:pt x="2755" y="1715"/>
                    </a:lnTo>
                    <a:cubicBezTo>
                      <a:pt x="3229" y="1715"/>
                      <a:pt x="3615" y="1335"/>
                      <a:pt x="3615" y="861"/>
                    </a:cubicBezTo>
                    <a:cubicBezTo>
                      <a:pt x="3615" y="380"/>
                      <a:pt x="3229" y="0"/>
                      <a:pt x="27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5"/>
              <p:cNvSpPr/>
              <p:nvPr/>
            </p:nvSpPr>
            <p:spPr>
              <a:xfrm>
                <a:off x="5905104" y="440606"/>
                <a:ext cx="353638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1841" extrusionOk="0">
                    <a:moveTo>
                      <a:pt x="2818" y="126"/>
                    </a:moveTo>
                    <a:cubicBezTo>
                      <a:pt x="3261" y="126"/>
                      <a:pt x="3617" y="481"/>
                      <a:pt x="3617" y="924"/>
                    </a:cubicBezTo>
                    <a:cubicBezTo>
                      <a:pt x="3617" y="1361"/>
                      <a:pt x="3261" y="1715"/>
                      <a:pt x="2818" y="1715"/>
                    </a:cubicBezTo>
                    <a:lnTo>
                      <a:pt x="918" y="1715"/>
                    </a:lnTo>
                    <a:cubicBezTo>
                      <a:pt x="481" y="1715"/>
                      <a:pt x="119" y="1361"/>
                      <a:pt x="119" y="924"/>
                    </a:cubicBezTo>
                    <a:cubicBezTo>
                      <a:pt x="119" y="481"/>
                      <a:pt x="481" y="126"/>
                      <a:pt x="918" y="126"/>
                    </a:cubicBezTo>
                    <a:close/>
                    <a:moveTo>
                      <a:pt x="918" y="0"/>
                    </a:moveTo>
                    <a:cubicBezTo>
                      <a:pt x="412" y="0"/>
                      <a:pt x="0" y="412"/>
                      <a:pt x="0" y="924"/>
                    </a:cubicBezTo>
                    <a:cubicBezTo>
                      <a:pt x="0" y="1429"/>
                      <a:pt x="412" y="1841"/>
                      <a:pt x="918" y="1841"/>
                    </a:cubicBezTo>
                    <a:lnTo>
                      <a:pt x="2818" y="1841"/>
                    </a:lnTo>
                    <a:cubicBezTo>
                      <a:pt x="3330" y="1841"/>
                      <a:pt x="3741" y="1429"/>
                      <a:pt x="3741" y="924"/>
                    </a:cubicBezTo>
                    <a:cubicBezTo>
                      <a:pt x="3741" y="412"/>
                      <a:pt x="3330" y="0"/>
                      <a:pt x="2818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5904537" y="440039"/>
                <a:ext cx="354205" cy="175109"/>
              </a:xfrm>
              <a:custGeom>
                <a:avLst/>
                <a:gdLst/>
                <a:ahLst/>
                <a:cxnLst/>
                <a:rect l="l" t="t" r="r" b="b"/>
                <a:pathLst>
                  <a:path w="3748" h="1853" extrusionOk="0">
                    <a:moveTo>
                      <a:pt x="2824" y="132"/>
                    </a:moveTo>
                    <a:cubicBezTo>
                      <a:pt x="3267" y="132"/>
                      <a:pt x="3623" y="487"/>
                      <a:pt x="3623" y="930"/>
                    </a:cubicBezTo>
                    <a:cubicBezTo>
                      <a:pt x="3623" y="1367"/>
                      <a:pt x="3267" y="1721"/>
                      <a:pt x="2824" y="1721"/>
                    </a:cubicBezTo>
                    <a:lnTo>
                      <a:pt x="924" y="1721"/>
                    </a:lnTo>
                    <a:cubicBezTo>
                      <a:pt x="487" y="1721"/>
                      <a:pt x="131" y="1367"/>
                      <a:pt x="131" y="930"/>
                    </a:cubicBezTo>
                    <a:cubicBezTo>
                      <a:pt x="131" y="487"/>
                      <a:pt x="487" y="132"/>
                      <a:pt x="924" y="132"/>
                    </a:cubicBezTo>
                    <a:close/>
                    <a:moveTo>
                      <a:pt x="924" y="0"/>
                    </a:moveTo>
                    <a:cubicBezTo>
                      <a:pt x="418" y="0"/>
                      <a:pt x="0" y="418"/>
                      <a:pt x="0" y="930"/>
                    </a:cubicBezTo>
                    <a:cubicBezTo>
                      <a:pt x="0" y="1435"/>
                      <a:pt x="418" y="1853"/>
                      <a:pt x="924" y="1853"/>
                    </a:cubicBezTo>
                    <a:lnTo>
                      <a:pt x="2824" y="1853"/>
                    </a:lnTo>
                    <a:cubicBezTo>
                      <a:pt x="3336" y="1853"/>
                      <a:pt x="3747" y="1435"/>
                      <a:pt x="3747" y="930"/>
                    </a:cubicBezTo>
                    <a:cubicBezTo>
                      <a:pt x="3747" y="418"/>
                      <a:pt x="3336" y="0"/>
                      <a:pt x="2824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5912759" y="835994"/>
                <a:ext cx="337761" cy="337743"/>
              </a:xfrm>
              <a:custGeom>
                <a:avLst/>
                <a:gdLst/>
                <a:ahLst/>
                <a:cxnLst/>
                <a:rect l="l" t="t" r="r" b="b"/>
                <a:pathLst>
                  <a:path w="3574" h="3574" extrusionOk="0">
                    <a:moveTo>
                      <a:pt x="1790" y="0"/>
                    </a:moveTo>
                    <a:cubicBezTo>
                      <a:pt x="799" y="0"/>
                      <a:pt x="0" y="799"/>
                      <a:pt x="0" y="1784"/>
                    </a:cubicBezTo>
                    <a:cubicBezTo>
                      <a:pt x="0" y="2768"/>
                      <a:pt x="799" y="3573"/>
                      <a:pt x="1790" y="3573"/>
                    </a:cubicBezTo>
                    <a:cubicBezTo>
                      <a:pt x="2774" y="3573"/>
                      <a:pt x="3574" y="2768"/>
                      <a:pt x="3574" y="1784"/>
                    </a:cubicBezTo>
                    <a:cubicBezTo>
                      <a:pt x="3574" y="799"/>
                      <a:pt x="2774" y="0"/>
                      <a:pt x="17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5906899" y="829474"/>
                <a:ext cx="350141" cy="350028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704" extrusionOk="0">
                    <a:moveTo>
                      <a:pt x="1852" y="132"/>
                    </a:moveTo>
                    <a:cubicBezTo>
                      <a:pt x="2799" y="132"/>
                      <a:pt x="3573" y="906"/>
                      <a:pt x="3573" y="1853"/>
                    </a:cubicBezTo>
                    <a:cubicBezTo>
                      <a:pt x="3573" y="2806"/>
                      <a:pt x="2799" y="3574"/>
                      <a:pt x="1852" y="3574"/>
                    </a:cubicBezTo>
                    <a:cubicBezTo>
                      <a:pt x="899" y="3574"/>
                      <a:pt x="131" y="2806"/>
                      <a:pt x="131" y="1853"/>
                    </a:cubicBezTo>
                    <a:cubicBezTo>
                      <a:pt x="131" y="906"/>
                      <a:pt x="899" y="132"/>
                      <a:pt x="1852" y="132"/>
                    </a:cubicBezTo>
                    <a:close/>
                    <a:moveTo>
                      <a:pt x="1852" y="0"/>
                    </a:moveTo>
                    <a:cubicBezTo>
                      <a:pt x="830" y="0"/>
                      <a:pt x="1" y="831"/>
                      <a:pt x="1" y="1853"/>
                    </a:cubicBezTo>
                    <a:cubicBezTo>
                      <a:pt x="1" y="2875"/>
                      <a:pt x="830" y="3704"/>
                      <a:pt x="1852" y="3704"/>
                    </a:cubicBezTo>
                    <a:cubicBezTo>
                      <a:pt x="2874" y="3704"/>
                      <a:pt x="3704" y="2875"/>
                      <a:pt x="3704" y="1853"/>
                    </a:cubicBezTo>
                    <a:cubicBezTo>
                      <a:pt x="3704" y="831"/>
                      <a:pt x="2874" y="0"/>
                      <a:pt x="185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6091940" y="-3032552"/>
                <a:ext cx="95" cy="3467394"/>
              </a:xfrm>
              <a:custGeom>
                <a:avLst/>
                <a:gdLst/>
                <a:ahLst/>
                <a:cxnLst/>
                <a:rect l="l" t="t" r="r" b="b"/>
                <a:pathLst>
                  <a:path w="1" h="36692" extrusionOk="0">
                    <a:moveTo>
                      <a:pt x="0" y="36692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6085986" y="-3050224"/>
                <a:ext cx="12475" cy="3502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37067" extrusionOk="0">
                    <a:moveTo>
                      <a:pt x="63" y="0"/>
                    </a:moveTo>
                    <a:cubicBezTo>
                      <a:pt x="26" y="0"/>
                      <a:pt x="0" y="81"/>
                      <a:pt x="0" y="187"/>
                    </a:cubicBezTo>
                    <a:lnTo>
                      <a:pt x="0" y="36879"/>
                    </a:lnTo>
                    <a:cubicBezTo>
                      <a:pt x="0" y="36985"/>
                      <a:pt x="26" y="37066"/>
                      <a:pt x="63" y="37066"/>
                    </a:cubicBezTo>
                    <a:cubicBezTo>
                      <a:pt x="101" y="37066"/>
                      <a:pt x="132" y="36985"/>
                      <a:pt x="132" y="36879"/>
                    </a:cubicBezTo>
                    <a:lnTo>
                      <a:pt x="132" y="187"/>
                    </a:lnTo>
                    <a:cubicBezTo>
                      <a:pt x="132" y="81"/>
                      <a:pt x="101" y="0"/>
                      <a:pt x="63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5574620" y="510725"/>
                <a:ext cx="1014039" cy="510395"/>
              </a:xfrm>
              <a:custGeom>
                <a:avLst/>
                <a:gdLst/>
                <a:ahLst/>
                <a:cxnLst/>
                <a:rect l="l" t="t" r="r" b="b"/>
                <a:pathLst>
                  <a:path w="10730" h="5401" extrusionOk="0">
                    <a:moveTo>
                      <a:pt x="5368" y="1"/>
                    </a:moveTo>
                    <a:cubicBezTo>
                      <a:pt x="2407" y="1"/>
                      <a:pt x="0" y="2401"/>
                      <a:pt x="0" y="5363"/>
                    </a:cubicBezTo>
                    <a:cubicBezTo>
                      <a:pt x="0" y="5388"/>
                      <a:pt x="2683" y="5400"/>
                      <a:pt x="5365" y="5400"/>
                    </a:cubicBezTo>
                    <a:cubicBezTo>
                      <a:pt x="8047" y="5400"/>
                      <a:pt x="10729" y="5388"/>
                      <a:pt x="10729" y="5363"/>
                    </a:cubicBezTo>
                    <a:cubicBezTo>
                      <a:pt x="10729" y="2401"/>
                      <a:pt x="8329" y="1"/>
                      <a:pt x="5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5"/>
              <p:cNvSpPr/>
              <p:nvPr/>
            </p:nvSpPr>
            <p:spPr>
              <a:xfrm>
                <a:off x="5568666" y="504961"/>
                <a:ext cx="1025946" cy="522018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5524" extrusionOk="0">
                    <a:moveTo>
                      <a:pt x="5431" y="124"/>
                    </a:moveTo>
                    <a:cubicBezTo>
                      <a:pt x="8337" y="124"/>
                      <a:pt x="10706" y="2475"/>
                      <a:pt x="10731" y="5368"/>
                    </a:cubicBezTo>
                    <a:cubicBezTo>
                      <a:pt x="10350" y="5386"/>
                      <a:pt x="7891" y="5396"/>
                      <a:pt x="5430" y="5396"/>
                    </a:cubicBezTo>
                    <a:cubicBezTo>
                      <a:pt x="2970" y="5396"/>
                      <a:pt x="509" y="5386"/>
                      <a:pt x="125" y="5368"/>
                    </a:cubicBezTo>
                    <a:cubicBezTo>
                      <a:pt x="156" y="2475"/>
                      <a:pt x="2525" y="124"/>
                      <a:pt x="5431" y="124"/>
                    </a:cubicBezTo>
                    <a:close/>
                    <a:moveTo>
                      <a:pt x="5431" y="0"/>
                    </a:moveTo>
                    <a:cubicBezTo>
                      <a:pt x="2438" y="0"/>
                      <a:pt x="1" y="2432"/>
                      <a:pt x="1" y="5424"/>
                    </a:cubicBezTo>
                    <a:cubicBezTo>
                      <a:pt x="1" y="5505"/>
                      <a:pt x="1" y="5505"/>
                      <a:pt x="1771" y="5511"/>
                    </a:cubicBezTo>
                    <a:cubicBezTo>
                      <a:pt x="2763" y="5517"/>
                      <a:pt x="4090" y="5523"/>
                      <a:pt x="5506" y="5523"/>
                    </a:cubicBezTo>
                    <a:cubicBezTo>
                      <a:pt x="6902" y="5523"/>
                      <a:pt x="8193" y="5517"/>
                      <a:pt x="9146" y="5511"/>
                    </a:cubicBezTo>
                    <a:cubicBezTo>
                      <a:pt x="10855" y="5505"/>
                      <a:pt x="10855" y="5505"/>
                      <a:pt x="10855" y="5424"/>
                    </a:cubicBezTo>
                    <a:cubicBezTo>
                      <a:pt x="10855" y="2432"/>
                      <a:pt x="8424" y="0"/>
                      <a:pt x="543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5"/>
              <p:cNvSpPr/>
              <p:nvPr/>
            </p:nvSpPr>
            <p:spPr>
              <a:xfrm>
                <a:off x="5568666" y="504205"/>
                <a:ext cx="1026513" cy="522774"/>
              </a:xfrm>
              <a:custGeom>
                <a:avLst/>
                <a:gdLst/>
                <a:ahLst/>
                <a:cxnLst/>
                <a:rect l="l" t="t" r="r" b="b"/>
                <a:pathLst>
                  <a:path w="10862" h="5532" extrusionOk="0">
                    <a:moveTo>
                      <a:pt x="5431" y="132"/>
                    </a:moveTo>
                    <a:cubicBezTo>
                      <a:pt x="8331" y="132"/>
                      <a:pt x="10700" y="2483"/>
                      <a:pt x="10731" y="5376"/>
                    </a:cubicBezTo>
                    <a:cubicBezTo>
                      <a:pt x="10341" y="5394"/>
                      <a:pt x="7888" y="5404"/>
                      <a:pt x="5433" y="5404"/>
                    </a:cubicBezTo>
                    <a:cubicBezTo>
                      <a:pt x="2979" y="5404"/>
                      <a:pt x="524" y="5394"/>
                      <a:pt x="131" y="5376"/>
                    </a:cubicBezTo>
                    <a:cubicBezTo>
                      <a:pt x="162" y="2483"/>
                      <a:pt x="2525" y="132"/>
                      <a:pt x="5431" y="132"/>
                    </a:cubicBezTo>
                    <a:close/>
                    <a:moveTo>
                      <a:pt x="5431" y="1"/>
                    </a:moveTo>
                    <a:cubicBezTo>
                      <a:pt x="2438" y="1"/>
                      <a:pt x="1" y="2440"/>
                      <a:pt x="1" y="5432"/>
                    </a:cubicBezTo>
                    <a:cubicBezTo>
                      <a:pt x="1" y="5513"/>
                      <a:pt x="1" y="5513"/>
                      <a:pt x="1771" y="5525"/>
                    </a:cubicBezTo>
                    <a:cubicBezTo>
                      <a:pt x="2787" y="5531"/>
                      <a:pt x="4147" y="5531"/>
                      <a:pt x="5506" y="5531"/>
                    </a:cubicBezTo>
                    <a:cubicBezTo>
                      <a:pt x="6834" y="5531"/>
                      <a:pt x="8156" y="5531"/>
                      <a:pt x="9146" y="5525"/>
                    </a:cubicBezTo>
                    <a:cubicBezTo>
                      <a:pt x="10861" y="5513"/>
                      <a:pt x="10861" y="5513"/>
                      <a:pt x="10861" y="5432"/>
                    </a:cubicBezTo>
                    <a:cubicBezTo>
                      <a:pt x="10861" y="2440"/>
                      <a:pt x="8424" y="1"/>
                      <a:pt x="543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9" name="Google Shape;1159;p25"/>
            <p:cNvGrpSpPr/>
            <p:nvPr/>
          </p:nvGrpSpPr>
          <p:grpSpPr>
            <a:xfrm>
              <a:off x="408735" y="1244080"/>
              <a:ext cx="185929" cy="258050"/>
              <a:chOff x="6732775" y="2775800"/>
              <a:chExt cx="171300" cy="237725"/>
            </a:xfrm>
          </p:grpSpPr>
          <p:sp>
            <p:nvSpPr>
              <p:cNvPr id="1160" name="Google Shape;1160;p25"/>
              <p:cNvSpPr/>
              <p:nvPr/>
            </p:nvSpPr>
            <p:spPr>
              <a:xfrm>
                <a:off x="6748850" y="2818625"/>
                <a:ext cx="72525" cy="110000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4400" extrusionOk="0">
                    <a:moveTo>
                      <a:pt x="351" y="1"/>
                    </a:moveTo>
                    <a:cubicBezTo>
                      <a:pt x="321" y="1"/>
                      <a:pt x="297" y="17"/>
                      <a:pt x="280" y="51"/>
                    </a:cubicBezTo>
                    <a:cubicBezTo>
                      <a:pt x="1" y="627"/>
                      <a:pt x="1848" y="4400"/>
                      <a:pt x="1848" y="4400"/>
                    </a:cubicBezTo>
                    <a:lnTo>
                      <a:pt x="1979" y="4061"/>
                    </a:lnTo>
                    <a:lnTo>
                      <a:pt x="2901" y="4061"/>
                    </a:lnTo>
                    <a:cubicBezTo>
                      <a:pt x="2901" y="4061"/>
                      <a:pt x="836" y="1"/>
                      <a:pt x="3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5"/>
              <p:cNvSpPr/>
              <p:nvPr/>
            </p:nvSpPr>
            <p:spPr>
              <a:xfrm>
                <a:off x="6746650" y="2816425"/>
                <a:ext cx="78200" cy="11745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4698" extrusionOk="0">
                    <a:moveTo>
                      <a:pt x="446" y="170"/>
                    </a:moveTo>
                    <a:lnTo>
                      <a:pt x="446" y="170"/>
                    </a:lnTo>
                    <a:cubicBezTo>
                      <a:pt x="706" y="179"/>
                      <a:pt x="1867" y="2136"/>
                      <a:pt x="2851" y="4061"/>
                    </a:cubicBezTo>
                    <a:lnTo>
                      <a:pt x="2007" y="4061"/>
                    </a:lnTo>
                    <a:lnTo>
                      <a:pt x="1926" y="4269"/>
                    </a:lnTo>
                    <a:cubicBezTo>
                      <a:pt x="1221" y="2810"/>
                      <a:pt x="268" y="546"/>
                      <a:pt x="446" y="170"/>
                    </a:cubicBezTo>
                    <a:close/>
                    <a:moveTo>
                      <a:pt x="437" y="1"/>
                    </a:moveTo>
                    <a:cubicBezTo>
                      <a:pt x="408" y="1"/>
                      <a:pt x="339" y="10"/>
                      <a:pt x="299" y="98"/>
                    </a:cubicBezTo>
                    <a:cubicBezTo>
                      <a:pt x="1" y="694"/>
                      <a:pt x="1669" y="4130"/>
                      <a:pt x="1857" y="4528"/>
                    </a:cubicBezTo>
                    <a:lnTo>
                      <a:pt x="1948" y="4698"/>
                    </a:lnTo>
                    <a:lnTo>
                      <a:pt x="2126" y="4231"/>
                    </a:lnTo>
                    <a:lnTo>
                      <a:pt x="3127" y="4231"/>
                    </a:lnTo>
                    <a:lnTo>
                      <a:pt x="3068" y="4111"/>
                    </a:lnTo>
                    <a:cubicBezTo>
                      <a:pt x="2582" y="3149"/>
                      <a:pt x="935" y="1"/>
                      <a:pt x="437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5"/>
              <p:cNvSpPr/>
              <p:nvPr/>
            </p:nvSpPr>
            <p:spPr>
              <a:xfrm>
                <a:off x="6801750" y="2777900"/>
                <a:ext cx="35550" cy="131375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5255" extrusionOk="0">
                    <a:moveTo>
                      <a:pt x="304" y="0"/>
                    </a:moveTo>
                    <a:cubicBezTo>
                      <a:pt x="299" y="0"/>
                      <a:pt x="294" y="1"/>
                      <a:pt x="289" y="2"/>
                    </a:cubicBezTo>
                    <a:cubicBezTo>
                      <a:pt x="1" y="81"/>
                      <a:pt x="249" y="5254"/>
                      <a:pt x="249" y="5254"/>
                    </a:cubicBezTo>
                    <a:lnTo>
                      <a:pt x="1421" y="5254"/>
                    </a:lnTo>
                    <a:cubicBezTo>
                      <a:pt x="1421" y="5254"/>
                      <a:pt x="759" y="0"/>
                      <a:pt x="3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5"/>
              <p:cNvSpPr/>
              <p:nvPr/>
            </p:nvSpPr>
            <p:spPr>
              <a:xfrm>
                <a:off x="6802250" y="2775800"/>
                <a:ext cx="3747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5418" extrusionOk="0">
                    <a:moveTo>
                      <a:pt x="298" y="186"/>
                    </a:moveTo>
                    <a:cubicBezTo>
                      <a:pt x="558" y="425"/>
                      <a:pt x="1003" y="2896"/>
                      <a:pt x="1311" y="5250"/>
                    </a:cubicBezTo>
                    <a:lnTo>
                      <a:pt x="307" y="5250"/>
                    </a:lnTo>
                    <a:cubicBezTo>
                      <a:pt x="200" y="2996"/>
                      <a:pt x="169" y="532"/>
                      <a:pt x="298" y="186"/>
                    </a:cubicBezTo>
                    <a:close/>
                    <a:moveTo>
                      <a:pt x="291" y="0"/>
                    </a:moveTo>
                    <a:cubicBezTo>
                      <a:pt x="274" y="0"/>
                      <a:pt x="260" y="3"/>
                      <a:pt x="248" y="7"/>
                    </a:cubicBezTo>
                    <a:cubicBezTo>
                      <a:pt x="150" y="36"/>
                      <a:pt x="0" y="67"/>
                      <a:pt x="50" y="2748"/>
                    </a:cubicBezTo>
                    <a:cubicBezTo>
                      <a:pt x="81" y="4028"/>
                      <a:pt x="141" y="5329"/>
                      <a:pt x="141" y="5338"/>
                    </a:cubicBezTo>
                    <a:lnTo>
                      <a:pt x="141" y="5417"/>
                    </a:lnTo>
                    <a:lnTo>
                      <a:pt x="1499" y="5417"/>
                    </a:lnTo>
                    <a:lnTo>
                      <a:pt x="1489" y="5329"/>
                    </a:lnTo>
                    <a:cubicBezTo>
                      <a:pt x="1380" y="4495"/>
                      <a:pt x="844" y="343"/>
                      <a:pt x="379" y="27"/>
                    </a:cubicBezTo>
                    <a:cubicBezTo>
                      <a:pt x="348" y="7"/>
                      <a:pt x="317" y="0"/>
                      <a:pt x="29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5"/>
              <p:cNvSpPr/>
              <p:nvPr/>
            </p:nvSpPr>
            <p:spPr>
              <a:xfrm>
                <a:off x="6828800" y="2819000"/>
                <a:ext cx="56400" cy="100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4028" extrusionOk="0">
                    <a:moveTo>
                      <a:pt x="1872" y="0"/>
                    </a:moveTo>
                    <a:cubicBezTo>
                      <a:pt x="1451" y="0"/>
                      <a:pt x="1" y="3343"/>
                      <a:pt x="1" y="3343"/>
                    </a:cubicBezTo>
                    <a:lnTo>
                      <a:pt x="926" y="4027"/>
                    </a:lnTo>
                    <a:cubicBezTo>
                      <a:pt x="926" y="4027"/>
                      <a:pt x="2255" y="305"/>
                      <a:pt x="1917" y="17"/>
                    </a:cubicBezTo>
                    <a:cubicBezTo>
                      <a:pt x="1904" y="6"/>
                      <a:pt x="1888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5"/>
              <p:cNvSpPr/>
              <p:nvPr/>
            </p:nvSpPr>
            <p:spPr>
              <a:xfrm>
                <a:off x="6826075" y="2816825"/>
                <a:ext cx="60850" cy="106325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253" extrusionOk="0">
                    <a:moveTo>
                      <a:pt x="1966" y="173"/>
                    </a:moveTo>
                    <a:lnTo>
                      <a:pt x="1966" y="173"/>
                    </a:lnTo>
                    <a:cubicBezTo>
                      <a:pt x="2136" y="332"/>
                      <a:pt x="1599" y="2248"/>
                      <a:pt x="985" y="3976"/>
                    </a:cubicBezTo>
                    <a:lnTo>
                      <a:pt x="210" y="3400"/>
                    </a:lnTo>
                    <a:cubicBezTo>
                      <a:pt x="894" y="1851"/>
                      <a:pt x="1749" y="192"/>
                      <a:pt x="1966" y="173"/>
                    </a:cubicBezTo>
                    <a:close/>
                    <a:moveTo>
                      <a:pt x="1972" y="0"/>
                    </a:moveTo>
                    <a:cubicBezTo>
                      <a:pt x="1961" y="0"/>
                      <a:pt x="1949" y="1"/>
                      <a:pt x="1938" y="4"/>
                    </a:cubicBezTo>
                    <a:cubicBezTo>
                      <a:pt x="1480" y="113"/>
                      <a:pt x="270" y="2854"/>
                      <a:pt x="31" y="3400"/>
                    </a:cubicBezTo>
                    <a:lnTo>
                      <a:pt x="0" y="3459"/>
                    </a:lnTo>
                    <a:lnTo>
                      <a:pt x="1073" y="4253"/>
                    </a:lnTo>
                    <a:lnTo>
                      <a:pt x="1113" y="4145"/>
                    </a:lnTo>
                    <a:cubicBezTo>
                      <a:pt x="1430" y="3261"/>
                      <a:pt x="2433" y="342"/>
                      <a:pt x="2076" y="44"/>
                    </a:cubicBezTo>
                    <a:cubicBezTo>
                      <a:pt x="2045" y="13"/>
                      <a:pt x="2010" y="0"/>
                      <a:pt x="197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5"/>
              <p:cNvSpPr/>
              <p:nvPr/>
            </p:nvSpPr>
            <p:spPr>
              <a:xfrm>
                <a:off x="6736575" y="2859675"/>
                <a:ext cx="74150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3222" extrusionOk="0">
                    <a:moveTo>
                      <a:pt x="75" y="1"/>
                    </a:moveTo>
                    <a:cubicBezTo>
                      <a:pt x="25" y="1"/>
                      <a:pt x="0" y="22"/>
                      <a:pt x="6" y="67"/>
                    </a:cubicBezTo>
                    <a:cubicBezTo>
                      <a:pt x="56" y="504"/>
                      <a:pt x="1972" y="2748"/>
                      <a:pt x="1972" y="2748"/>
                    </a:cubicBezTo>
                    <a:cubicBezTo>
                      <a:pt x="1972" y="2748"/>
                      <a:pt x="2445" y="3221"/>
                      <a:pt x="2723" y="3221"/>
                    </a:cubicBezTo>
                    <a:cubicBezTo>
                      <a:pt x="2873" y="3221"/>
                      <a:pt x="2966" y="3083"/>
                      <a:pt x="2896" y="2658"/>
                    </a:cubicBezTo>
                    <a:cubicBezTo>
                      <a:pt x="2717" y="1565"/>
                      <a:pt x="499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5"/>
              <p:cNvSpPr/>
              <p:nvPr/>
            </p:nvSpPr>
            <p:spPr>
              <a:xfrm>
                <a:off x="6734500" y="2857550"/>
                <a:ext cx="77950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118" h="3389" extrusionOk="0">
                    <a:moveTo>
                      <a:pt x="179" y="171"/>
                    </a:moveTo>
                    <a:lnTo>
                      <a:pt x="179" y="171"/>
                    </a:lnTo>
                    <a:cubicBezTo>
                      <a:pt x="267" y="181"/>
                      <a:pt x="515" y="281"/>
                      <a:pt x="904" y="538"/>
                    </a:cubicBezTo>
                    <a:cubicBezTo>
                      <a:pt x="1788" y="1125"/>
                      <a:pt x="2791" y="2068"/>
                      <a:pt x="2898" y="2755"/>
                    </a:cubicBezTo>
                    <a:cubicBezTo>
                      <a:pt x="2958" y="3131"/>
                      <a:pt x="2879" y="3200"/>
                      <a:pt x="2851" y="3210"/>
                    </a:cubicBezTo>
                    <a:cubicBezTo>
                      <a:pt x="2837" y="3217"/>
                      <a:pt x="2821" y="3220"/>
                      <a:pt x="2802" y="3220"/>
                    </a:cubicBezTo>
                    <a:cubicBezTo>
                      <a:pt x="2641" y="3220"/>
                      <a:pt x="2312" y="2970"/>
                      <a:pt x="2124" y="2774"/>
                    </a:cubicBezTo>
                    <a:cubicBezTo>
                      <a:pt x="1380" y="1909"/>
                      <a:pt x="277" y="529"/>
                      <a:pt x="179" y="171"/>
                    </a:cubicBezTo>
                    <a:close/>
                    <a:moveTo>
                      <a:pt x="154" y="1"/>
                    </a:moveTo>
                    <a:cubicBezTo>
                      <a:pt x="145" y="1"/>
                      <a:pt x="137" y="1"/>
                      <a:pt x="129" y="2"/>
                    </a:cubicBezTo>
                    <a:cubicBezTo>
                      <a:pt x="39" y="14"/>
                      <a:pt x="1" y="83"/>
                      <a:pt x="10" y="162"/>
                    </a:cubicBezTo>
                    <a:cubicBezTo>
                      <a:pt x="60" y="619"/>
                      <a:pt x="1797" y="2655"/>
                      <a:pt x="1995" y="2883"/>
                    </a:cubicBezTo>
                    <a:lnTo>
                      <a:pt x="1995" y="2893"/>
                    </a:lnTo>
                    <a:cubicBezTo>
                      <a:pt x="2086" y="2981"/>
                      <a:pt x="2512" y="3389"/>
                      <a:pt x="2810" y="3389"/>
                    </a:cubicBezTo>
                    <a:cubicBezTo>
                      <a:pt x="2851" y="3389"/>
                      <a:pt x="2889" y="3379"/>
                      <a:pt x="2929" y="3370"/>
                    </a:cubicBezTo>
                    <a:cubicBezTo>
                      <a:pt x="3077" y="3291"/>
                      <a:pt x="3118" y="3081"/>
                      <a:pt x="3068" y="2733"/>
                    </a:cubicBezTo>
                    <a:cubicBezTo>
                      <a:pt x="2883" y="1612"/>
                      <a:pt x="646" y="1"/>
                      <a:pt x="154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5"/>
              <p:cNvSpPr/>
              <p:nvPr/>
            </p:nvSpPr>
            <p:spPr>
              <a:xfrm>
                <a:off x="6778175" y="2798875"/>
                <a:ext cx="48150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4654" extrusionOk="0">
                    <a:moveTo>
                      <a:pt x="211" y="1"/>
                    </a:moveTo>
                    <a:cubicBezTo>
                      <a:pt x="202" y="1"/>
                      <a:pt x="195" y="6"/>
                      <a:pt x="189" y="16"/>
                    </a:cubicBezTo>
                    <a:cubicBezTo>
                      <a:pt x="0" y="345"/>
                      <a:pt x="687" y="4654"/>
                      <a:pt x="687" y="4654"/>
                    </a:cubicBezTo>
                    <a:lnTo>
                      <a:pt x="1926" y="4594"/>
                    </a:lnTo>
                    <a:cubicBezTo>
                      <a:pt x="1926" y="4594"/>
                      <a:pt x="475" y="1"/>
                      <a:pt x="2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5"/>
              <p:cNvSpPr/>
              <p:nvPr/>
            </p:nvSpPr>
            <p:spPr>
              <a:xfrm>
                <a:off x="6776200" y="2796825"/>
                <a:ext cx="52875" cy="12067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4827" extrusionOk="0">
                    <a:moveTo>
                      <a:pt x="318" y="239"/>
                    </a:moveTo>
                    <a:cubicBezTo>
                      <a:pt x="575" y="665"/>
                      <a:pt x="1290" y="2701"/>
                      <a:pt x="1886" y="4597"/>
                    </a:cubicBezTo>
                    <a:lnTo>
                      <a:pt x="835" y="4648"/>
                    </a:lnTo>
                    <a:cubicBezTo>
                      <a:pt x="537" y="2770"/>
                      <a:pt x="277" y="725"/>
                      <a:pt x="318" y="239"/>
                    </a:cubicBezTo>
                    <a:close/>
                    <a:moveTo>
                      <a:pt x="299" y="1"/>
                    </a:moveTo>
                    <a:cubicBezTo>
                      <a:pt x="258" y="1"/>
                      <a:pt x="218" y="20"/>
                      <a:pt x="189" y="60"/>
                    </a:cubicBezTo>
                    <a:cubicBezTo>
                      <a:pt x="1" y="396"/>
                      <a:pt x="565" y="4030"/>
                      <a:pt x="685" y="4745"/>
                    </a:cubicBezTo>
                    <a:lnTo>
                      <a:pt x="694" y="4826"/>
                    </a:lnTo>
                    <a:lnTo>
                      <a:pt x="2114" y="4755"/>
                    </a:lnTo>
                    <a:lnTo>
                      <a:pt x="2086" y="4648"/>
                    </a:lnTo>
                    <a:cubicBezTo>
                      <a:pt x="1421" y="2541"/>
                      <a:pt x="565" y="29"/>
                      <a:pt x="299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5"/>
              <p:cNvSpPr/>
              <p:nvPr/>
            </p:nvSpPr>
            <p:spPr>
              <a:xfrm>
                <a:off x="6816425" y="2793075"/>
                <a:ext cx="39975" cy="12762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5105" extrusionOk="0">
                    <a:moveTo>
                      <a:pt x="1262" y="0"/>
                    </a:moveTo>
                    <a:cubicBezTo>
                      <a:pt x="1262" y="0"/>
                      <a:pt x="1261" y="0"/>
                      <a:pt x="1261" y="0"/>
                    </a:cubicBezTo>
                    <a:cubicBezTo>
                      <a:pt x="922" y="10"/>
                      <a:pt x="0" y="4647"/>
                      <a:pt x="0" y="4647"/>
                    </a:cubicBezTo>
                    <a:lnTo>
                      <a:pt x="973" y="5105"/>
                    </a:lnTo>
                    <a:cubicBezTo>
                      <a:pt x="973" y="5105"/>
                      <a:pt x="159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5"/>
              <p:cNvSpPr/>
              <p:nvPr/>
            </p:nvSpPr>
            <p:spPr>
              <a:xfrm>
                <a:off x="6813925" y="2791100"/>
                <a:ext cx="432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5304" extrusionOk="0">
                    <a:moveTo>
                      <a:pt x="1351" y="199"/>
                    </a:moveTo>
                    <a:cubicBezTo>
                      <a:pt x="1461" y="597"/>
                      <a:pt x="1261" y="2920"/>
                      <a:pt x="1003" y="5055"/>
                    </a:cubicBezTo>
                    <a:lnTo>
                      <a:pt x="188" y="4676"/>
                    </a:lnTo>
                    <a:cubicBezTo>
                      <a:pt x="596" y="2651"/>
                      <a:pt x="1123" y="516"/>
                      <a:pt x="1351" y="199"/>
                    </a:cubicBezTo>
                    <a:close/>
                    <a:moveTo>
                      <a:pt x="1361" y="1"/>
                    </a:moveTo>
                    <a:cubicBezTo>
                      <a:pt x="1022" y="10"/>
                      <a:pt x="436" y="2563"/>
                      <a:pt x="10" y="4707"/>
                    </a:cubicBezTo>
                    <a:lnTo>
                      <a:pt x="0" y="4776"/>
                    </a:lnTo>
                    <a:lnTo>
                      <a:pt x="1142" y="5303"/>
                    </a:lnTo>
                    <a:lnTo>
                      <a:pt x="1163" y="5193"/>
                    </a:lnTo>
                    <a:cubicBezTo>
                      <a:pt x="1301" y="4062"/>
                      <a:pt x="1728" y="337"/>
                      <a:pt x="1449" y="39"/>
                    </a:cubicBezTo>
                    <a:cubicBezTo>
                      <a:pt x="1430" y="10"/>
                      <a:pt x="1401" y="1"/>
                      <a:pt x="136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5"/>
              <p:cNvSpPr/>
              <p:nvPr/>
            </p:nvSpPr>
            <p:spPr>
              <a:xfrm>
                <a:off x="6830775" y="2860850"/>
                <a:ext cx="690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602" extrusionOk="0">
                    <a:moveTo>
                      <a:pt x="2525" y="1"/>
                    </a:moveTo>
                    <a:cubicBezTo>
                      <a:pt x="2074" y="1"/>
                      <a:pt x="1" y="1669"/>
                      <a:pt x="1" y="1669"/>
                    </a:cubicBezTo>
                    <a:lnTo>
                      <a:pt x="985" y="2601"/>
                    </a:lnTo>
                    <a:cubicBezTo>
                      <a:pt x="985" y="2601"/>
                      <a:pt x="2763" y="368"/>
                      <a:pt x="2603" y="39"/>
                    </a:cubicBezTo>
                    <a:cubicBezTo>
                      <a:pt x="2590" y="13"/>
                      <a:pt x="2564" y="1"/>
                      <a:pt x="25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5"/>
              <p:cNvSpPr/>
              <p:nvPr/>
            </p:nvSpPr>
            <p:spPr>
              <a:xfrm>
                <a:off x="6827550" y="2858750"/>
                <a:ext cx="74500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2814" extrusionOk="0">
                    <a:moveTo>
                      <a:pt x="2636" y="152"/>
                    </a:moveTo>
                    <a:cubicBezTo>
                      <a:pt x="2643" y="152"/>
                      <a:pt x="2648" y="153"/>
                      <a:pt x="2653" y="154"/>
                    </a:cubicBezTo>
                    <a:cubicBezTo>
                      <a:pt x="2732" y="343"/>
                      <a:pt x="1929" y="1534"/>
                      <a:pt x="1104" y="2557"/>
                    </a:cubicBezTo>
                    <a:lnTo>
                      <a:pt x="261" y="1763"/>
                    </a:lnTo>
                    <a:cubicBezTo>
                      <a:pt x="1263" y="962"/>
                      <a:pt x="2416" y="152"/>
                      <a:pt x="2636" y="152"/>
                    </a:cubicBezTo>
                    <a:close/>
                    <a:moveTo>
                      <a:pt x="2665" y="1"/>
                    </a:moveTo>
                    <a:cubicBezTo>
                      <a:pt x="2199" y="1"/>
                      <a:pt x="438" y="1405"/>
                      <a:pt x="82" y="1694"/>
                    </a:cubicBezTo>
                    <a:lnTo>
                      <a:pt x="1" y="1753"/>
                    </a:lnTo>
                    <a:lnTo>
                      <a:pt x="1123" y="2814"/>
                    </a:lnTo>
                    <a:lnTo>
                      <a:pt x="1183" y="2735"/>
                    </a:lnTo>
                    <a:cubicBezTo>
                      <a:pt x="1609" y="2209"/>
                      <a:pt x="2980" y="443"/>
                      <a:pt x="2811" y="85"/>
                    </a:cubicBezTo>
                    <a:cubicBezTo>
                      <a:pt x="2791" y="45"/>
                      <a:pt x="2751" y="14"/>
                      <a:pt x="2703" y="4"/>
                    </a:cubicBezTo>
                    <a:cubicBezTo>
                      <a:pt x="2692" y="2"/>
                      <a:pt x="2679" y="1"/>
                      <a:pt x="2665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5"/>
              <p:cNvSpPr/>
              <p:nvPr/>
            </p:nvSpPr>
            <p:spPr>
              <a:xfrm>
                <a:off x="6734750" y="2892150"/>
                <a:ext cx="167300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1679" extrusionOk="0">
                    <a:moveTo>
                      <a:pt x="198" y="0"/>
                    </a:moveTo>
                    <a:cubicBezTo>
                      <a:pt x="88" y="0"/>
                      <a:pt x="0" y="89"/>
                      <a:pt x="10" y="198"/>
                    </a:cubicBezTo>
                    <a:lnTo>
                      <a:pt x="169" y="1509"/>
                    </a:lnTo>
                    <a:cubicBezTo>
                      <a:pt x="179" y="1609"/>
                      <a:pt x="257" y="1678"/>
                      <a:pt x="348" y="1678"/>
                    </a:cubicBezTo>
                    <a:lnTo>
                      <a:pt x="6344" y="1678"/>
                    </a:lnTo>
                    <a:cubicBezTo>
                      <a:pt x="6444" y="1678"/>
                      <a:pt x="6523" y="1609"/>
                      <a:pt x="6534" y="1509"/>
                    </a:cubicBezTo>
                    <a:lnTo>
                      <a:pt x="6682" y="198"/>
                    </a:lnTo>
                    <a:cubicBezTo>
                      <a:pt x="6692" y="89"/>
                      <a:pt x="6613" y="0"/>
                      <a:pt x="65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5"/>
              <p:cNvSpPr/>
              <p:nvPr/>
            </p:nvSpPr>
            <p:spPr>
              <a:xfrm>
                <a:off x="6732775" y="2889875"/>
                <a:ext cx="171300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1848" extrusionOk="0">
                    <a:moveTo>
                      <a:pt x="6582" y="170"/>
                    </a:moveTo>
                    <a:cubicBezTo>
                      <a:pt x="6613" y="170"/>
                      <a:pt x="6632" y="180"/>
                      <a:pt x="6652" y="199"/>
                    </a:cubicBezTo>
                    <a:cubicBezTo>
                      <a:pt x="6673" y="230"/>
                      <a:pt x="6683" y="249"/>
                      <a:pt x="6673" y="280"/>
                    </a:cubicBezTo>
                    <a:lnTo>
                      <a:pt x="6523" y="1590"/>
                    </a:lnTo>
                    <a:cubicBezTo>
                      <a:pt x="6523" y="1640"/>
                      <a:pt x="6473" y="1679"/>
                      <a:pt x="6423" y="1679"/>
                    </a:cubicBezTo>
                    <a:lnTo>
                      <a:pt x="427" y="1679"/>
                    </a:lnTo>
                    <a:cubicBezTo>
                      <a:pt x="377" y="1679"/>
                      <a:pt x="336" y="1640"/>
                      <a:pt x="327" y="1590"/>
                    </a:cubicBezTo>
                    <a:lnTo>
                      <a:pt x="179" y="280"/>
                    </a:lnTo>
                    <a:cubicBezTo>
                      <a:pt x="179" y="249"/>
                      <a:pt x="189" y="230"/>
                      <a:pt x="198" y="199"/>
                    </a:cubicBezTo>
                    <a:cubicBezTo>
                      <a:pt x="217" y="180"/>
                      <a:pt x="248" y="170"/>
                      <a:pt x="277" y="170"/>
                    </a:cubicBezTo>
                    <a:close/>
                    <a:moveTo>
                      <a:pt x="277" y="1"/>
                    </a:moveTo>
                    <a:cubicBezTo>
                      <a:pt x="198" y="1"/>
                      <a:pt x="129" y="32"/>
                      <a:pt x="79" y="91"/>
                    </a:cubicBezTo>
                    <a:cubicBezTo>
                      <a:pt x="19" y="151"/>
                      <a:pt x="0" y="220"/>
                      <a:pt x="10" y="299"/>
                    </a:cubicBezTo>
                    <a:lnTo>
                      <a:pt x="158" y="1609"/>
                    </a:lnTo>
                    <a:cubicBezTo>
                      <a:pt x="179" y="1748"/>
                      <a:pt x="286" y="1848"/>
                      <a:pt x="427" y="1848"/>
                    </a:cubicBezTo>
                    <a:lnTo>
                      <a:pt x="6423" y="1848"/>
                    </a:lnTo>
                    <a:cubicBezTo>
                      <a:pt x="6563" y="1848"/>
                      <a:pt x="6683" y="1748"/>
                      <a:pt x="6692" y="1609"/>
                    </a:cubicBezTo>
                    <a:lnTo>
                      <a:pt x="6852" y="299"/>
                    </a:lnTo>
                    <a:cubicBezTo>
                      <a:pt x="6852" y="220"/>
                      <a:pt x="6830" y="151"/>
                      <a:pt x="6780" y="91"/>
                    </a:cubicBezTo>
                    <a:cubicBezTo>
                      <a:pt x="6733" y="32"/>
                      <a:pt x="6652" y="1"/>
                      <a:pt x="6582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5"/>
              <p:cNvSpPr/>
              <p:nvPr/>
            </p:nvSpPr>
            <p:spPr>
              <a:xfrm>
                <a:off x="6748150" y="2934100"/>
                <a:ext cx="140500" cy="77475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3099" extrusionOk="0">
                    <a:moveTo>
                      <a:pt x="0" y="0"/>
                    </a:moveTo>
                    <a:lnTo>
                      <a:pt x="486" y="3098"/>
                    </a:lnTo>
                    <a:lnTo>
                      <a:pt x="5133" y="3098"/>
                    </a:lnTo>
                    <a:lnTo>
                      <a:pt x="56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5"/>
              <p:cNvSpPr/>
              <p:nvPr/>
            </p:nvSpPr>
            <p:spPr>
              <a:xfrm>
                <a:off x="6745650" y="2931825"/>
                <a:ext cx="1455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5820" h="3268" extrusionOk="0">
                    <a:moveTo>
                      <a:pt x="5622" y="170"/>
                    </a:moveTo>
                    <a:lnTo>
                      <a:pt x="5164" y="3099"/>
                    </a:lnTo>
                    <a:lnTo>
                      <a:pt x="655" y="3099"/>
                    </a:lnTo>
                    <a:lnTo>
                      <a:pt x="200" y="170"/>
                    </a:lnTo>
                    <a:close/>
                    <a:moveTo>
                      <a:pt x="0" y="1"/>
                    </a:moveTo>
                    <a:lnTo>
                      <a:pt x="517" y="3268"/>
                    </a:lnTo>
                    <a:lnTo>
                      <a:pt x="5312" y="3268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5"/>
              <p:cNvSpPr/>
              <p:nvPr/>
            </p:nvSpPr>
            <p:spPr>
              <a:xfrm>
                <a:off x="6748150" y="2934100"/>
                <a:ext cx="1405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716" extrusionOk="0">
                    <a:moveTo>
                      <a:pt x="0" y="0"/>
                    </a:moveTo>
                    <a:lnTo>
                      <a:pt x="119" y="715"/>
                    </a:lnTo>
                    <a:lnTo>
                      <a:pt x="5510" y="715"/>
                    </a:lnTo>
                    <a:lnTo>
                      <a:pt x="56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5"/>
              <p:cNvSpPr/>
              <p:nvPr/>
            </p:nvSpPr>
            <p:spPr>
              <a:xfrm>
                <a:off x="6745650" y="2931825"/>
                <a:ext cx="145500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5820" h="895" extrusionOk="0">
                    <a:moveTo>
                      <a:pt x="5622" y="170"/>
                    </a:moveTo>
                    <a:lnTo>
                      <a:pt x="5531" y="715"/>
                    </a:lnTo>
                    <a:lnTo>
                      <a:pt x="288" y="715"/>
                    </a:lnTo>
                    <a:lnTo>
                      <a:pt x="200" y="170"/>
                    </a:lnTo>
                    <a:close/>
                    <a:moveTo>
                      <a:pt x="0" y="1"/>
                    </a:moveTo>
                    <a:lnTo>
                      <a:pt x="141" y="894"/>
                    </a:lnTo>
                    <a:lnTo>
                      <a:pt x="5681" y="894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182" name="Google Shape;1182;p26"/>
          <p:cNvSpPr/>
          <p:nvPr/>
        </p:nvSpPr>
        <p:spPr>
          <a:xfrm rot="-3600314" flipH="1">
            <a:off x="8716035" y="249519"/>
            <a:ext cx="1962310" cy="363486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3" name="Google Shape;1183;p26"/>
          <p:cNvGrpSpPr/>
          <p:nvPr/>
        </p:nvGrpSpPr>
        <p:grpSpPr>
          <a:xfrm>
            <a:off x="-8" y="3450675"/>
            <a:ext cx="213299" cy="2210400"/>
            <a:chOff x="8934517" y="2599900"/>
            <a:chExt cx="213299" cy="2210400"/>
          </a:xfrm>
        </p:grpSpPr>
        <p:sp>
          <p:nvSpPr>
            <p:cNvPr id="1184" name="Google Shape;1184;p26"/>
            <p:cNvSpPr/>
            <p:nvPr/>
          </p:nvSpPr>
          <p:spPr>
            <a:xfrm>
              <a:off x="8936025" y="2599900"/>
              <a:ext cx="210300" cy="2210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5" name="Google Shape;1185;p26"/>
            <p:cNvGrpSpPr/>
            <p:nvPr/>
          </p:nvGrpSpPr>
          <p:grpSpPr>
            <a:xfrm>
              <a:off x="8934517" y="2687445"/>
              <a:ext cx="213299" cy="2029162"/>
              <a:chOff x="8930007" y="3999295"/>
              <a:chExt cx="213299" cy="2029162"/>
            </a:xfrm>
          </p:grpSpPr>
          <p:sp>
            <p:nvSpPr>
              <p:cNvPr id="1186" name="Google Shape;1186;p26"/>
              <p:cNvSpPr/>
              <p:nvPr/>
            </p:nvSpPr>
            <p:spPr>
              <a:xfrm rot="-5400000">
                <a:off x="8928305" y="5813457"/>
                <a:ext cx="216702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7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6"/>
              <p:cNvSpPr/>
              <p:nvPr/>
            </p:nvSpPr>
            <p:spPr>
              <a:xfrm rot="-5400000">
                <a:off x="8928329" y="5586357"/>
                <a:ext cx="216654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6"/>
              <p:cNvSpPr/>
              <p:nvPr/>
            </p:nvSpPr>
            <p:spPr>
              <a:xfrm rot="-5400000">
                <a:off x="8928594" y="5359546"/>
                <a:ext cx="216123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6"/>
              <p:cNvSpPr/>
              <p:nvPr/>
            </p:nvSpPr>
            <p:spPr>
              <a:xfrm rot="-5400000">
                <a:off x="8928377" y="5135534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6"/>
              <p:cNvSpPr/>
              <p:nvPr/>
            </p:nvSpPr>
            <p:spPr>
              <a:xfrm rot="-5400000">
                <a:off x="8928377" y="4908458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67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6"/>
              <p:cNvSpPr/>
              <p:nvPr/>
            </p:nvSpPr>
            <p:spPr>
              <a:xfrm rot="-5400000">
                <a:off x="8928619" y="5362417"/>
                <a:ext cx="21607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6"/>
              <p:cNvSpPr/>
              <p:nvPr/>
            </p:nvSpPr>
            <p:spPr>
              <a:xfrm rot="-5400000">
                <a:off x="8928619" y="4681574"/>
                <a:ext cx="21607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57" y="2432"/>
                    </a:lnTo>
                    <a:lnTo>
                      <a:pt x="44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6"/>
              <p:cNvSpPr/>
              <p:nvPr/>
            </p:nvSpPr>
            <p:spPr>
              <a:xfrm rot="-5400000">
                <a:off x="8928377" y="4454691"/>
                <a:ext cx="216557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432" extrusionOk="0">
                    <a:moveTo>
                      <a:pt x="2424" y="1"/>
                    </a:moveTo>
                    <a:lnTo>
                      <a:pt x="0" y="2432"/>
                    </a:lnTo>
                    <a:lnTo>
                      <a:pt x="2066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6"/>
              <p:cNvSpPr/>
              <p:nvPr/>
            </p:nvSpPr>
            <p:spPr>
              <a:xfrm rot="-5400000">
                <a:off x="8928353" y="4227591"/>
                <a:ext cx="21660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24" y="1"/>
                    </a:moveTo>
                    <a:lnTo>
                      <a:pt x="1" y="2432"/>
                    </a:lnTo>
                    <a:lnTo>
                      <a:pt x="205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6"/>
              <p:cNvSpPr/>
              <p:nvPr/>
            </p:nvSpPr>
            <p:spPr>
              <a:xfrm rot="-5400000">
                <a:off x="8928353" y="4000949"/>
                <a:ext cx="216605" cy="213299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2432" extrusionOk="0">
                    <a:moveTo>
                      <a:pt x="2434" y="1"/>
                    </a:moveTo>
                    <a:lnTo>
                      <a:pt x="1" y="2432"/>
                    </a:lnTo>
                    <a:lnTo>
                      <a:pt x="2065" y="2432"/>
                    </a:lnTo>
                    <a:lnTo>
                      <a:pt x="44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6" name="Google Shape;1196;p26"/>
          <p:cNvGrpSpPr/>
          <p:nvPr/>
        </p:nvGrpSpPr>
        <p:grpSpPr>
          <a:xfrm>
            <a:off x="8229013" y="-1041365"/>
            <a:ext cx="2547571" cy="3308065"/>
            <a:chOff x="8229013" y="-1041365"/>
            <a:chExt cx="2547571" cy="3308065"/>
          </a:xfrm>
        </p:grpSpPr>
        <p:grpSp>
          <p:nvGrpSpPr>
            <p:cNvPr id="1197" name="Google Shape;1197;p26"/>
            <p:cNvGrpSpPr/>
            <p:nvPr/>
          </p:nvGrpSpPr>
          <p:grpSpPr>
            <a:xfrm flipH="1">
              <a:off x="8424011" y="2131325"/>
              <a:ext cx="575856" cy="135375"/>
              <a:chOff x="269228" y="1465700"/>
              <a:chExt cx="928500" cy="135375"/>
            </a:xfrm>
          </p:grpSpPr>
          <p:cxnSp>
            <p:nvCxnSpPr>
              <p:cNvPr id="1198" name="Google Shape;1198;p26"/>
              <p:cNvCxnSpPr/>
              <p:nvPr/>
            </p:nvCxnSpPr>
            <p:spPr>
              <a:xfrm rot="10800000">
                <a:off x="269228" y="1465700"/>
                <a:ext cx="928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9" name="Google Shape;1199;p26"/>
              <p:cNvCxnSpPr/>
              <p:nvPr/>
            </p:nvCxnSpPr>
            <p:spPr>
              <a:xfrm rot="10800000">
                <a:off x="388985" y="1601075"/>
                <a:ext cx="318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200" name="Google Shape;1200;p26"/>
            <p:cNvSpPr/>
            <p:nvPr/>
          </p:nvSpPr>
          <p:spPr>
            <a:xfrm>
              <a:off x="8430772" y="1689625"/>
              <a:ext cx="2345811" cy="94100"/>
            </a:xfrm>
            <a:custGeom>
              <a:avLst/>
              <a:gdLst/>
              <a:ahLst/>
              <a:cxnLst/>
              <a:rect l="l" t="t" r="r" b="b"/>
              <a:pathLst>
                <a:path w="76498" h="1214" extrusionOk="0">
                  <a:moveTo>
                    <a:pt x="1" y="0"/>
                  </a:moveTo>
                  <a:lnTo>
                    <a:pt x="1" y="1213"/>
                  </a:lnTo>
                  <a:lnTo>
                    <a:pt x="76498" y="1213"/>
                  </a:lnTo>
                  <a:lnTo>
                    <a:pt x="76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1" name="Google Shape;1201;p26"/>
            <p:cNvGrpSpPr/>
            <p:nvPr/>
          </p:nvGrpSpPr>
          <p:grpSpPr>
            <a:xfrm>
              <a:off x="8229013" y="-1041365"/>
              <a:ext cx="403522" cy="1662705"/>
              <a:chOff x="5568666" y="-3050224"/>
              <a:chExt cx="1026513" cy="4229725"/>
            </a:xfrm>
          </p:grpSpPr>
          <p:sp>
            <p:nvSpPr>
              <p:cNvPr id="1202" name="Google Shape;1202;p26"/>
              <p:cNvSpPr/>
              <p:nvPr/>
            </p:nvSpPr>
            <p:spPr>
              <a:xfrm>
                <a:off x="5911057" y="446560"/>
                <a:ext cx="341730" cy="162068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1715" extrusionOk="0">
                    <a:moveTo>
                      <a:pt x="855" y="0"/>
                    </a:moveTo>
                    <a:cubicBezTo>
                      <a:pt x="380" y="0"/>
                      <a:pt x="0" y="380"/>
                      <a:pt x="0" y="861"/>
                    </a:cubicBezTo>
                    <a:cubicBezTo>
                      <a:pt x="0" y="1335"/>
                      <a:pt x="380" y="1715"/>
                      <a:pt x="855" y="1715"/>
                    </a:cubicBezTo>
                    <a:lnTo>
                      <a:pt x="2755" y="1715"/>
                    </a:lnTo>
                    <a:cubicBezTo>
                      <a:pt x="3229" y="1715"/>
                      <a:pt x="3615" y="1335"/>
                      <a:pt x="3615" y="861"/>
                    </a:cubicBezTo>
                    <a:cubicBezTo>
                      <a:pt x="3615" y="380"/>
                      <a:pt x="3229" y="0"/>
                      <a:pt x="27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6"/>
              <p:cNvSpPr/>
              <p:nvPr/>
            </p:nvSpPr>
            <p:spPr>
              <a:xfrm>
                <a:off x="5905104" y="440606"/>
                <a:ext cx="353638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1841" extrusionOk="0">
                    <a:moveTo>
                      <a:pt x="2818" y="126"/>
                    </a:moveTo>
                    <a:cubicBezTo>
                      <a:pt x="3261" y="126"/>
                      <a:pt x="3617" y="481"/>
                      <a:pt x="3617" y="924"/>
                    </a:cubicBezTo>
                    <a:cubicBezTo>
                      <a:pt x="3617" y="1361"/>
                      <a:pt x="3261" y="1715"/>
                      <a:pt x="2818" y="1715"/>
                    </a:cubicBezTo>
                    <a:lnTo>
                      <a:pt x="918" y="1715"/>
                    </a:lnTo>
                    <a:cubicBezTo>
                      <a:pt x="481" y="1715"/>
                      <a:pt x="119" y="1361"/>
                      <a:pt x="119" y="924"/>
                    </a:cubicBezTo>
                    <a:cubicBezTo>
                      <a:pt x="119" y="481"/>
                      <a:pt x="481" y="126"/>
                      <a:pt x="918" y="126"/>
                    </a:cubicBezTo>
                    <a:close/>
                    <a:moveTo>
                      <a:pt x="918" y="0"/>
                    </a:moveTo>
                    <a:cubicBezTo>
                      <a:pt x="412" y="0"/>
                      <a:pt x="0" y="412"/>
                      <a:pt x="0" y="924"/>
                    </a:cubicBezTo>
                    <a:cubicBezTo>
                      <a:pt x="0" y="1429"/>
                      <a:pt x="412" y="1841"/>
                      <a:pt x="918" y="1841"/>
                    </a:cubicBezTo>
                    <a:lnTo>
                      <a:pt x="2818" y="1841"/>
                    </a:lnTo>
                    <a:cubicBezTo>
                      <a:pt x="3330" y="1841"/>
                      <a:pt x="3741" y="1429"/>
                      <a:pt x="3741" y="924"/>
                    </a:cubicBezTo>
                    <a:cubicBezTo>
                      <a:pt x="3741" y="412"/>
                      <a:pt x="3330" y="0"/>
                      <a:pt x="2818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6"/>
              <p:cNvSpPr/>
              <p:nvPr/>
            </p:nvSpPr>
            <p:spPr>
              <a:xfrm>
                <a:off x="5904537" y="440039"/>
                <a:ext cx="354205" cy="175109"/>
              </a:xfrm>
              <a:custGeom>
                <a:avLst/>
                <a:gdLst/>
                <a:ahLst/>
                <a:cxnLst/>
                <a:rect l="l" t="t" r="r" b="b"/>
                <a:pathLst>
                  <a:path w="3748" h="1853" extrusionOk="0">
                    <a:moveTo>
                      <a:pt x="2824" y="132"/>
                    </a:moveTo>
                    <a:cubicBezTo>
                      <a:pt x="3267" y="132"/>
                      <a:pt x="3623" y="487"/>
                      <a:pt x="3623" y="930"/>
                    </a:cubicBezTo>
                    <a:cubicBezTo>
                      <a:pt x="3623" y="1367"/>
                      <a:pt x="3267" y="1721"/>
                      <a:pt x="2824" y="1721"/>
                    </a:cubicBezTo>
                    <a:lnTo>
                      <a:pt x="924" y="1721"/>
                    </a:lnTo>
                    <a:cubicBezTo>
                      <a:pt x="487" y="1721"/>
                      <a:pt x="131" y="1367"/>
                      <a:pt x="131" y="930"/>
                    </a:cubicBezTo>
                    <a:cubicBezTo>
                      <a:pt x="131" y="487"/>
                      <a:pt x="487" y="132"/>
                      <a:pt x="924" y="132"/>
                    </a:cubicBezTo>
                    <a:close/>
                    <a:moveTo>
                      <a:pt x="924" y="0"/>
                    </a:moveTo>
                    <a:cubicBezTo>
                      <a:pt x="418" y="0"/>
                      <a:pt x="0" y="418"/>
                      <a:pt x="0" y="930"/>
                    </a:cubicBezTo>
                    <a:cubicBezTo>
                      <a:pt x="0" y="1435"/>
                      <a:pt x="418" y="1853"/>
                      <a:pt x="924" y="1853"/>
                    </a:cubicBezTo>
                    <a:lnTo>
                      <a:pt x="2824" y="1853"/>
                    </a:lnTo>
                    <a:cubicBezTo>
                      <a:pt x="3336" y="1853"/>
                      <a:pt x="3747" y="1435"/>
                      <a:pt x="3747" y="930"/>
                    </a:cubicBezTo>
                    <a:cubicBezTo>
                      <a:pt x="3747" y="418"/>
                      <a:pt x="3336" y="0"/>
                      <a:pt x="2824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6"/>
              <p:cNvSpPr/>
              <p:nvPr/>
            </p:nvSpPr>
            <p:spPr>
              <a:xfrm>
                <a:off x="5912759" y="835994"/>
                <a:ext cx="337761" cy="337743"/>
              </a:xfrm>
              <a:custGeom>
                <a:avLst/>
                <a:gdLst/>
                <a:ahLst/>
                <a:cxnLst/>
                <a:rect l="l" t="t" r="r" b="b"/>
                <a:pathLst>
                  <a:path w="3574" h="3574" extrusionOk="0">
                    <a:moveTo>
                      <a:pt x="1790" y="0"/>
                    </a:moveTo>
                    <a:cubicBezTo>
                      <a:pt x="799" y="0"/>
                      <a:pt x="0" y="799"/>
                      <a:pt x="0" y="1784"/>
                    </a:cubicBezTo>
                    <a:cubicBezTo>
                      <a:pt x="0" y="2768"/>
                      <a:pt x="799" y="3573"/>
                      <a:pt x="1790" y="3573"/>
                    </a:cubicBezTo>
                    <a:cubicBezTo>
                      <a:pt x="2774" y="3573"/>
                      <a:pt x="3574" y="2768"/>
                      <a:pt x="3574" y="1784"/>
                    </a:cubicBezTo>
                    <a:cubicBezTo>
                      <a:pt x="3574" y="799"/>
                      <a:pt x="2774" y="0"/>
                      <a:pt x="17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6"/>
              <p:cNvSpPr/>
              <p:nvPr/>
            </p:nvSpPr>
            <p:spPr>
              <a:xfrm>
                <a:off x="5906899" y="829474"/>
                <a:ext cx="350141" cy="350028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704" extrusionOk="0">
                    <a:moveTo>
                      <a:pt x="1852" y="132"/>
                    </a:moveTo>
                    <a:cubicBezTo>
                      <a:pt x="2799" y="132"/>
                      <a:pt x="3573" y="906"/>
                      <a:pt x="3573" y="1853"/>
                    </a:cubicBezTo>
                    <a:cubicBezTo>
                      <a:pt x="3573" y="2806"/>
                      <a:pt x="2799" y="3574"/>
                      <a:pt x="1852" y="3574"/>
                    </a:cubicBezTo>
                    <a:cubicBezTo>
                      <a:pt x="899" y="3574"/>
                      <a:pt x="131" y="2806"/>
                      <a:pt x="131" y="1853"/>
                    </a:cubicBezTo>
                    <a:cubicBezTo>
                      <a:pt x="131" y="906"/>
                      <a:pt x="899" y="132"/>
                      <a:pt x="1852" y="132"/>
                    </a:cubicBezTo>
                    <a:close/>
                    <a:moveTo>
                      <a:pt x="1852" y="0"/>
                    </a:moveTo>
                    <a:cubicBezTo>
                      <a:pt x="830" y="0"/>
                      <a:pt x="1" y="831"/>
                      <a:pt x="1" y="1853"/>
                    </a:cubicBezTo>
                    <a:cubicBezTo>
                      <a:pt x="1" y="2875"/>
                      <a:pt x="830" y="3704"/>
                      <a:pt x="1852" y="3704"/>
                    </a:cubicBezTo>
                    <a:cubicBezTo>
                      <a:pt x="2874" y="3704"/>
                      <a:pt x="3704" y="2875"/>
                      <a:pt x="3704" y="1853"/>
                    </a:cubicBezTo>
                    <a:cubicBezTo>
                      <a:pt x="3704" y="831"/>
                      <a:pt x="2874" y="0"/>
                      <a:pt x="185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6"/>
              <p:cNvSpPr/>
              <p:nvPr/>
            </p:nvSpPr>
            <p:spPr>
              <a:xfrm>
                <a:off x="6091940" y="-3032552"/>
                <a:ext cx="95" cy="3467394"/>
              </a:xfrm>
              <a:custGeom>
                <a:avLst/>
                <a:gdLst/>
                <a:ahLst/>
                <a:cxnLst/>
                <a:rect l="l" t="t" r="r" b="b"/>
                <a:pathLst>
                  <a:path w="1" h="36692" extrusionOk="0">
                    <a:moveTo>
                      <a:pt x="0" y="36692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6"/>
              <p:cNvSpPr/>
              <p:nvPr/>
            </p:nvSpPr>
            <p:spPr>
              <a:xfrm>
                <a:off x="6085986" y="-3050224"/>
                <a:ext cx="12475" cy="3502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37067" extrusionOk="0">
                    <a:moveTo>
                      <a:pt x="63" y="0"/>
                    </a:moveTo>
                    <a:cubicBezTo>
                      <a:pt x="26" y="0"/>
                      <a:pt x="0" y="81"/>
                      <a:pt x="0" y="187"/>
                    </a:cubicBezTo>
                    <a:lnTo>
                      <a:pt x="0" y="36879"/>
                    </a:lnTo>
                    <a:cubicBezTo>
                      <a:pt x="0" y="36985"/>
                      <a:pt x="26" y="37066"/>
                      <a:pt x="63" y="37066"/>
                    </a:cubicBezTo>
                    <a:cubicBezTo>
                      <a:pt x="101" y="37066"/>
                      <a:pt x="132" y="36985"/>
                      <a:pt x="132" y="36879"/>
                    </a:cubicBezTo>
                    <a:lnTo>
                      <a:pt x="132" y="187"/>
                    </a:lnTo>
                    <a:cubicBezTo>
                      <a:pt x="132" y="81"/>
                      <a:pt x="101" y="0"/>
                      <a:pt x="63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6"/>
              <p:cNvSpPr/>
              <p:nvPr/>
            </p:nvSpPr>
            <p:spPr>
              <a:xfrm>
                <a:off x="5574620" y="510725"/>
                <a:ext cx="1014039" cy="510395"/>
              </a:xfrm>
              <a:custGeom>
                <a:avLst/>
                <a:gdLst/>
                <a:ahLst/>
                <a:cxnLst/>
                <a:rect l="l" t="t" r="r" b="b"/>
                <a:pathLst>
                  <a:path w="10730" h="5401" extrusionOk="0">
                    <a:moveTo>
                      <a:pt x="5368" y="1"/>
                    </a:moveTo>
                    <a:cubicBezTo>
                      <a:pt x="2407" y="1"/>
                      <a:pt x="0" y="2401"/>
                      <a:pt x="0" y="5363"/>
                    </a:cubicBezTo>
                    <a:cubicBezTo>
                      <a:pt x="0" y="5388"/>
                      <a:pt x="2683" y="5400"/>
                      <a:pt x="5365" y="5400"/>
                    </a:cubicBezTo>
                    <a:cubicBezTo>
                      <a:pt x="8047" y="5400"/>
                      <a:pt x="10729" y="5388"/>
                      <a:pt x="10729" y="5363"/>
                    </a:cubicBezTo>
                    <a:cubicBezTo>
                      <a:pt x="10729" y="2401"/>
                      <a:pt x="8329" y="1"/>
                      <a:pt x="5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6"/>
              <p:cNvSpPr/>
              <p:nvPr/>
            </p:nvSpPr>
            <p:spPr>
              <a:xfrm>
                <a:off x="5568666" y="504961"/>
                <a:ext cx="1025946" cy="522018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5524" extrusionOk="0">
                    <a:moveTo>
                      <a:pt x="5431" y="124"/>
                    </a:moveTo>
                    <a:cubicBezTo>
                      <a:pt x="8337" y="124"/>
                      <a:pt x="10706" y="2475"/>
                      <a:pt x="10731" y="5368"/>
                    </a:cubicBezTo>
                    <a:cubicBezTo>
                      <a:pt x="10350" y="5386"/>
                      <a:pt x="7891" y="5396"/>
                      <a:pt x="5430" y="5396"/>
                    </a:cubicBezTo>
                    <a:cubicBezTo>
                      <a:pt x="2970" y="5396"/>
                      <a:pt x="509" y="5386"/>
                      <a:pt x="125" y="5368"/>
                    </a:cubicBezTo>
                    <a:cubicBezTo>
                      <a:pt x="156" y="2475"/>
                      <a:pt x="2525" y="124"/>
                      <a:pt x="5431" y="124"/>
                    </a:cubicBezTo>
                    <a:close/>
                    <a:moveTo>
                      <a:pt x="5431" y="0"/>
                    </a:moveTo>
                    <a:cubicBezTo>
                      <a:pt x="2438" y="0"/>
                      <a:pt x="1" y="2432"/>
                      <a:pt x="1" y="5424"/>
                    </a:cubicBezTo>
                    <a:cubicBezTo>
                      <a:pt x="1" y="5505"/>
                      <a:pt x="1" y="5505"/>
                      <a:pt x="1771" y="5511"/>
                    </a:cubicBezTo>
                    <a:cubicBezTo>
                      <a:pt x="2763" y="5517"/>
                      <a:pt x="4090" y="5523"/>
                      <a:pt x="5506" y="5523"/>
                    </a:cubicBezTo>
                    <a:cubicBezTo>
                      <a:pt x="6902" y="5523"/>
                      <a:pt x="8193" y="5517"/>
                      <a:pt x="9146" y="5511"/>
                    </a:cubicBezTo>
                    <a:cubicBezTo>
                      <a:pt x="10855" y="5505"/>
                      <a:pt x="10855" y="5505"/>
                      <a:pt x="10855" y="5424"/>
                    </a:cubicBezTo>
                    <a:cubicBezTo>
                      <a:pt x="10855" y="2432"/>
                      <a:pt x="8424" y="0"/>
                      <a:pt x="543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5568666" y="504205"/>
                <a:ext cx="1026513" cy="522774"/>
              </a:xfrm>
              <a:custGeom>
                <a:avLst/>
                <a:gdLst/>
                <a:ahLst/>
                <a:cxnLst/>
                <a:rect l="l" t="t" r="r" b="b"/>
                <a:pathLst>
                  <a:path w="10862" h="5532" extrusionOk="0">
                    <a:moveTo>
                      <a:pt x="5431" y="132"/>
                    </a:moveTo>
                    <a:cubicBezTo>
                      <a:pt x="8331" y="132"/>
                      <a:pt x="10700" y="2483"/>
                      <a:pt x="10731" y="5376"/>
                    </a:cubicBezTo>
                    <a:cubicBezTo>
                      <a:pt x="10341" y="5394"/>
                      <a:pt x="7888" y="5404"/>
                      <a:pt x="5433" y="5404"/>
                    </a:cubicBezTo>
                    <a:cubicBezTo>
                      <a:pt x="2979" y="5404"/>
                      <a:pt x="524" y="5394"/>
                      <a:pt x="131" y="5376"/>
                    </a:cubicBezTo>
                    <a:cubicBezTo>
                      <a:pt x="162" y="2483"/>
                      <a:pt x="2525" y="132"/>
                      <a:pt x="5431" y="132"/>
                    </a:cubicBezTo>
                    <a:close/>
                    <a:moveTo>
                      <a:pt x="5431" y="1"/>
                    </a:moveTo>
                    <a:cubicBezTo>
                      <a:pt x="2438" y="1"/>
                      <a:pt x="1" y="2440"/>
                      <a:pt x="1" y="5432"/>
                    </a:cubicBezTo>
                    <a:cubicBezTo>
                      <a:pt x="1" y="5513"/>
                      <a:pt x="1" y="5513"/>
                      <a:pt x="1771" y="5525"/>
                    </a:cubicBezTo>
                    <a:cubicBezTo>
                      <a:pt x="2787" y="5531"/>
                      <a:pt x="4147" y="5531"/>
                      <a:pt x="5506" y="5531"/>
                    </a:cubicBezTo>
                    <a:cubicBezTo>
                      <a:pt x="6834" y="5531"/>
                      <a:pt x="8156" y="5531"/>
                      <a:pt x="9146" y="5525"/>
                    </a:cubicBezTo>
                    <a:cubicBezTo>
                      <a:pt x="10861" y="5513"/>
                      <a:pt x="10861" y="5513"/>
                      <a:pt x="10861" y="5432"/>
                    </a:cubicBezTo>
                    <a:cubicBezTo>
                      <a:pt x="10861" y="2440"/>
                      <a:pt x="8424" y="1"/>
                      <a:pt x="543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>
              <a:off x="8798835" y="1431580"/>
              <a:ext cx="185929" cy="258050"/>
              <a:chOff x="6732775" y="2775800"/>
              <a:chExt cx="171300" cy="237725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6748850" y="2818625"/>
                <a:ext cx="72525" cy="110000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4400" extrusionOk="0">
                    <a:moveTo>
                      <a:pt x="351" y="1"/>
                    </a:moveTo>
                    <a:cubicBezTo>
                      <a:pt x="321" y="1"/>
                      <a:pt x="297" y="17"/>
                      <a:pt x="280" y="51"/>
                    </a:cubicBezTo>
                    <a:cubicBezTo>
                      <a:pt x="1" y="627"/>
                      <a:pt x="1848" y="4400"/>
                      <a:pt x="1848" y="4400"/>
                    </a:cubicBezTo>
                    <a:lnTo>
                      <a:pt x="1979" y="4061"/>
                    </a:lnTo>
                    <a:lnTo>
                      <a:pt x="2901" y="4061"/>
                    </a:lnTo>
                    <a:cubicBezTo>
                      <a:pt x="2901" y="4061"/>
                      <a:pt x="836" y="1"/>
                      <a:pt x="3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6746650" y="2816425"/>
                <a:ext cx="78200" cy="11745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4698" extrusionOk="0">
                    <a:moveTo>
                      <a:pt x="446" y="170"/>
                    </a:moveTo>
                    <a:lnTo>
                      <a:pt x="446" y="170"/>
                    </a:lnTo>
                    <a:cubicBezTo>
                      <a:pt x="706" y="179"/>
                      <a:pt x="1867" y="2136"/>
                      <a:pt x="2851" y="4061"/>
                    </a:cubicBezTo>
                    <a:lnTo>
                      <a:pt x="2007" y="4061"/>
                    </a:lnTo>
                    <a:lnTo>
                      <a:pt x="1926" y="4269"/>
                    </a:lnTo>
                    <a:cubicBezTo>
                      <a:pt x="1221" y="2810"/>
                      <a:pt x="268" y="546"/>
                      <a:pt x="446" y="170"/>
                    </a:cubicBezTo>
                    <a:close/>
                    <a:moveTo>
                      <a:pt x="437" y="1"/>
                    </a:moveTo>
                    <a:cubicBezTo>
                      <a:pt x="408" y="1"/>
                      <a:pt x="339" y="10"/>
                      <a:pt x="299" y="98"/>
                    </a:cubicBezTo>
                    <a:cubicBezTo>
                      <a:pt x="1" y="694"/>
                      <a:pt x="1669" y="4130"/>
                      <a:pt x="1857" y="4528"/>
                    </a:cubicBezTo>
                    <a:lnTo>
                      <a:pt x="1948" y="4698"/>
                    </a:lnTo>
                    <a:lnTo>
                      <a:pt x="2126" y="4231"/>
                    </a:lnTo>
                    <a:lnTo>
                      <a:pt x="3127" y="4231"/>
                    </a:lnTo>
                    <a:lnTo>
                      <a:pt x="3068" y="4111"/>
                    </a:lnTo>
                    <a:cubicBezTo>
                      <a:pt x="2582" y="3149"/>
                      <a:pt x="935" y="1"/>
                      <a:pt x="437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6"/>
              <p:cNvSpPr/>
              <p:nvPr/>
            </p:nvSpPr>
            <p:spPr>
              <a:xfrm>
                <a:off x="6801750" y="2777900"/>
                <a:ext cx="35550" cy="131375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5255" extrusionOk="0">
                    <a:moveTo>
                      <a:pt x="304" y="0"/>
                    </a:moveTo>
                    <a:cubicBezTo>
                      <a:pt x="299" y="0"/>
                      <a:pt x="294" y="1"/>
                      <a:pt x="289" y="2"/>
                    </a:cubicBezTo>
                    <a:cubicBezTo>
                      <a:pt x="1" y="81"/>
                      <a:pt x="249" y="5254"/>
                      <a:pt x="249" y="5254"/>
                    </a:cubicBezTo>
                    <a:lnTo>
                      <a:pt x="1421" y="5254"/>
                    </a:lnTo>
                    <a:cubicBezTo>
                      <a:pt x="1421" y="5254"/>
                      <a:pt x="759" y="0"/>
                      <a:pt x="3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6"/>
              <p:cNvSpPr/>
              <p:nvPr/>
            </p:nvSpPr>
            <p:spPr>
              <a:xfrm>
                <a:off x="6802250" y="2775800"/>
                <a:ext cx="3747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5418" extrusionOk="0">
                    <a:moveTo>
                      <a:pt x="298" y="186"/>
                    </a:moveTo>
                    <a:cubicBezTo>
                      <a:pt x="558" y="425"/>
                      <a:pt x="1003" y="2896"/>
                      <a:pt x="1311" y="5250"/>
                    </a:cubicBezTo>
                    <a:lnTo>
                      <a:pt x="307" y="5250"/>
                    </a:lnTo>
                    <a:cubicBezTo>
                      <a:pt x="200" y="2996"/>
                      <a:pt x="169" y="532"/>
                      <a:pt x="298" y="186"/>
                    </a:cubicBezTo>
                    <a:close/>
                    <a:moveTo>
                      <a:pt x="291" y="0"/>
                    </a:moveTo>
                    <a:cubicBezTo>
                      <a:pt x="274" y="0"/>
                      <a:pt x="260" y="3"/>
                      <a:pt x="248" y="7"/>
                    </a:cubicBezTo>
                    <a:cubicBezTo>
                      <a:pt x="150" y="36"/>
                      <a:pt x="0" y="67"/>
                      <a:pt x="50" y="2748"/>
                    </a:cubicBezTo>
                    <a:cubicBezTo>
                      <a:pt x="81" y="4028"/>
                      <a:pt x="141" y="5329"/>
                      <a:pt x="141" y="5338"/>
                    </a:cubicBezTo>
                    <a:lnTo>
                      <a:pt x="141" y="5417"/>
                    </a:lnTo>
                    <a:lnTo>
                      <a:pt x="1499" y="5417"/>
                    </a:lnTo>
                    <a:lnTo>
                      <a:pt x="1489" y="5329"/>
                    </a:lnTo>
                    <a:cubicBezTo>
                      <a:pt x="1380" y="4495"/>
                      <a:pt x="844" y="343"/>
                      <a:pt x="379" y="27"/>
                    </a:cubicBezTo>
                    <a:cubicBezTo>
                      <a:pt x="348" y="7"/>
                      <a:pt x="317" y="0"/>
                      <a:pt x="29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6"/>
              <p:cNvSpPr/>
              <p:nvPr/>
            </p:nvSpPr>
            <p:spPr>
              <a:xfrm>
                <a:off x="6828800" y="2819000"/>
                <a:ext cx="56400" cy="100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4028" extrusionOk="0">
                    <a:moveTo>
                      <a:pt x="1872" y="0"/>
                    </a:moveTo>
                    <a:cubicBezTo>
                      <a:pt x="1451" y="0"/>
                      <a:pt x="1" y="3343"/>
                      <a:pt x="1" y="3343"/>
                    </a:cubicBezTo>
                    <a:lnTo>
                      <a:pt x="926" y="4027"/>
                    </a:lnTo>
                    <a:cubicBezTo>
                      <a:pt x="926" y="4027"/>
                      <a:pt x="2255" y="305"/>
                      <a:pt x="1917" y="17"/>
                    </a:cubicBezTo>
                    <a:cubicBezTo>
                      <a:pt x="1904" y="6"/>
                      <a:pt x="1888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6"/>
              <p:cNvSpPr/>
              <p:nvPr/>
            </p:nvSpPr>
            <p:spPr>
              <a:xfrm>
                <a:off x="6826075" y="2816825"/>
                <a:ext cx="60850" cy="106325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253" extrusionOk="0">
                    <a:moveTo>
                      <a:pt x="1966" y="173"/>
                    </a:moveTo>
                    <a:lnTo>
                      <a:pt x="1966" y="173"/>
                    </a:lnTo>
                    <a:cubicBezTo>
                      <a:pt x="2136" y="332"/>
                      <a:pt x="1599" y="2248"/>
                      <a:pt x="985" y="3976"/>
                    </a:cubicBezTo>
                    <a:lnTo>
                      <a:pt x="210" y="3400"/>
                    </a:lnTo>
                    <a:cubicBezTo>
                      <a:pt x="894" y="1851"/>
                      <a:pt x="1749" y="192"/>
                      <a:pt x="1966" y="173"/>
                    </a:cubicBezTo>
                    <a:close/>
                    <a:moveTo>
                      <a:pt x="1972" y="0"/>
                    </a:moveTo>
                    <a:cubicBezTo>
                      <a:pt x="1961" y="0"/>
                      <a:pt x="1949" y="1"/>
                      <a:pt x="1938" y="4"/>
                    </a:cubicBezTo>
                    <a:cubicBezTo>
                      <a:pt x="1480" y="113"/>
                      <a:pt x="270" y="2854"/>
                      <a:pt x="31" y="3400"/>
                    </a:cubicBezTo>
                    <a:lnTo>
                      <a:pt x="0" y="3459"/>
                    </a:lnTo>
                    <a:lnTo>
                      <a:pt x="1073" y="4253"/>
                    </a:lnTo>
                    <a:lnTo>
                      <a:pt x="1113" y="4145"/>
                    </a:lnTo>
                    <a:cubicBezTo>
                      <a:pt x="1430" y="3261"/>
                      <a:pt x="2433" y="342"/>
                      <a:pt x="2076" y="44"/>
                    </a:cubicBezTo>
                    <a:cubicBezTo>
                      <a:pt x="2045" y="13"/>
                      <a:pt x="2010" y="0"/>
                      <a:pt x="197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6"/>
              <p:cNvSpPr/>
              <p:nvPr/>
            </p:nvSpPr>
            <p:spPr>
              <a:xfrm>
                <a:off x="6736575" y="2859675"/>
                <a:ext cx="74150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3222" extrusionOk="0">
                    <a:moveTo>
                      <a:pt x="75" y="1"/>
                    </a:moveTo>
                    <a:cubicBezTo>
                      <a:pt x="25" y="1"/>
                      <a:pt x="0" y="22"/>
                      <a:pt x="6" y="67"/>
                    </a:cubicBezTo>
                    <a:cubicBezTo>
                      <a:pt x="56" y="504"/>
                      <a:pt x="1972" y="2748"/>
                      <a:pt x="1972" y="2748"/>
                    </a:cubicBezTo>
                    <a:cubicBezTo>
                      <a:pt x="1972" y="2748"/>
                      <a:pt x="2445" y="3221"/>
                      <a:pt x="2723" y="3221"/>
                    </a:cubicBezTo>
                    <a:cubicBezTo>
                      <a:pt x="2873" y="3221"/>
                      <a:pt x="2966" y="3083"/>
                      <a:pt x="2896" y="2658"/>
                    </a:cubicBezTo>
                    <a:cubicBezTo>
                      <a:pt x="2717" y="1565"/>
                      <a:pt x="499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6"/>
              <p:cNvSpPr/>
              <p:nvPr/>
            </p:nvSpPr>
            <p:spPr>
              <a:xfrm>
                <a:off x="6734500" y="2857550"/>
                <a:ext cx="77950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118" h="3389" extrusionOk="0">
                    <a:moveTo>
                      <a:pt x="179" y="171"/>
                    </a:moveTo>
                    <a:lnTo>
                      <a:pt x="179" y="171"/>
                    </a:lnTo>
                    <a:cubicBezTo>
                      <a:pt x="267" y="181"/>
                      <a:pt x="515" y="281"/>
                      <a:pt x="904" y="538"/>
                    </a:cubicBezTo>
                    <a:cubicBezTo>
                      <a:pt x="1788" y="1125"/>
                      <a:pt x="2791" y="2068"/>
                      <a:pt x="2898" y="2755"/>
                    </a:cubicBezTo>
                    <a:cubicBezTo>
                      <a:pt x="2958" y="3131"/>
                      <a:pt x="2879" y="3200"/>
                      <a:pt x="2851" y="3210"/>
                    </a:cubicBezTo>
                    <a:cubicBezTo>
                      <a:pt x="2837" y="3217"/>
                      <a:pt x="2821" y="3220"/>
                      <a:pt x="2802" y="3220"/>
                    </a:cubicBezTo>
                    <a:cubicBezTo>
                      <a:pt x="2641" y="3220"/>
                      <a:pt x="2312" y="2970"/>
                      <a:pt x="2124" y="2774"/>
                    </a:cubicBezTo>
                    <a:cubicBezTo>
                      <a:pt x="1380" y="1909"/>
                      <a:pt x="277" y="529"/>
                      <a:pt x="179" y="171"/>
                    </a:cubicBezTo>
                    <a:close/>
                    <a:moveTo>
                      <a:pt x="154" y="1"/>
                    </a:moveTo>
                    <a:cubicBezTo>
                      <a:pt x="145" y="1"/>
                      <a:pt x="137" y="1"/>
                      <a:pt x="129" y="2"/>
                    </a:cubicBezTo>
                    <a:cubicBezTo>
                      <a:pt x="39" y="14"/>
                      <a:pt x="1" y="83"/>
                      <a:pt x="10" y="162"/>
                    </a:cubicBezTo>
                    <a:cubicBezTo>
                      <a:pt x="60" y="619"/>
                      <a:pt x="1797" y="2655"/>
                      <a:pt x="1995" y="2883"/>
                    </a:cubicBezTo>
                    <a:lnTo>
                      <a:pt x="1995" y="2893"/>
                    </a:lnTo>
                    <a:cubicBezTo>
                      <a:pt x="2086" y="2981"/>
                      <a:pt x="2512" y="3389"/>
                      <a:pt x="2810" y="3389"/>
                    </a:cubicBezTo>
                    <a:cubicBezTo>
                      <a:pt x="2851" y="3389"/>
                      <a:pt x="2889" y="3379"/>
                      <a:pt x="2929" y="3370"/>
                    </a:cubicBezTo>
                    <a:cubicBezTo>
                      <a:pt x="3077" y="3291"/>
                      <a:pt x="3118" y="3081"/>
                      <a:pt x="3068" y="2733"/>
                    </a:cubicBezTo>
                    <a:cubicBezTo>
                      <a:pt x="2883" y="1612"/>
                      <a:pt x="646" y="1"/>
                      <a:pt x="154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6"/>
              <p:cNvSpPr/>
              <p:nvPr/>
            </p:nvSpPr>
            <p:spPr>
              <a:xfrm>
                <a:off x="6778175" y="2798875"/>
                <a:ext cx="48150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4654" extrusionOk="0">
                    <a:moveTo>
                      <a:pt x="211" y="1"/>
                    </a:moveTo>
                    <a:cubicBezTo>
                      <a:pt x="202" y="1"/>
                      <a:pt x="195" y="6"/>
                      <a:pt x="189" y="16"/>
                    </a:cubicBezTo>
                    <a:cubicBezTo>
                      <a:pt x="0" y="345"/>
                      <a:pt x="687" y="4654"/>
                      <a:pt x="687" y="4654"/>
                    </a:cubicBezTo>
                    <a:lnTo>
                      <a:pt x="1926" y="4594"/>
                    </a:lnTo>
                    <a:cubicBezTo>
                      <a:pt x="1926" y="4594"/>
                      <a:pt x="475" y="1"/>
                      <a:pt x="2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6"/>
              <p:cNvSpPr/>
              <p:nvPr/>
            </p:nvSpPr>
            <p:spPr>
              <a:xfrm>
                <a:off x="6776200" y="2796825"/>
                <a:ext cx="52875" cy="12067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4827" extrusionOk="0">
                    <a:moveTo>
                      <a:pt x="318" y="239"/>
                    </a:moveTo>
                    <a:cubicBezTo>
                      <a:pt x="575" y="665"/>
                      <a:pt x="1290" y="2701"/>
                      <a:pt x="1886" y="4597"/>
                    </a:cubicBezTo>
                    <a:lnTo>
                      <a:pt x="835" y="4648"/>
                    </a:lnTo>
                    <a:cubicBezTo>
                      <a:pt x="537" y="2770"/>
                      <a:pt x="277" y="725"/>
                      <a:pt x="318" y="239"/>
                    </a:cubicBezTo>
                    <a:close/>
                    <a:moveTo>
                      <a:pt x="299" y="1"/>
                    </a:moveTo>
                    <a:cubicBezTo>
                      <a:pt x="258" y="1"/>
                      <a:pt x="218" y="20"/>
                      <a:pt x="189" y="60"/>
                    </a:cubicBezTo>
                    <a:cubicBezTo>
                      <a:pt x="1" y="396"/>
                      <a:pt x="565" y="4030"/>
                      <a:pt x="685" y="4745"/>
                    </a:cubicBezTo>
                    <a:lnTo>
                      <a:pt x="694" y="4826"/>
                    </a:lnTo>
                    <a:lnTo>
                      <a:pt x="2114" y="4755"/>
                    </a:lnTo>
                    <a:lnTo>
                      <a:pt x="2086" y="4648"/>
                    </a:lnTo>
                    <a:cubicBezTo>
                      <a:pt x="1421" y="2541"/>
                      <a:pt x="565" y="29"/>
                      <a:pt x="299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6"/>
              <p:cNvSpPr/>
              <p:nvPr/>
            </p:nvSpPr>
            <p:spPr>
              <a:xfrm>
                <a:off x="6816425" y="2793075"/>
                <a:ext cx="39975" cy="12762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5105" extrusionOk="0">
                    <a:moveTo>
                      <a:pt x="1262" y="0"/>
                    </a:moveTo>
                    <a:cubicBezTo>
                      <a:pt x="1262" y="0"/>
                      <a:pt x="1261" y="0"/>
                      <a:pt x="1261" y="0"/>
                    </a:cubicBezTo>
                    <a:cubicBezTo>
                      <a:pt x="922" y="10"/>
                      <a:pt x="0" y="4647"/>
                      <a:pt x="0" y="4647"/>
                    </a:cubicBezTo>
                    <a:lnTo>
                      <a:pt x="973" y="5105"/>
                    </a:lnTo>
                    <a:cubicBezTo>
                      <a:pt x="973" y="5105"/>
                      <a:pt x="159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6"/>
              <p:cNvSpPr/>
              <p:nvPr/>
            </p:nvSpPr>
            <p:spPr>
              <a:xfrm>
                <a:off x="6813925" y="2791100"/>
                <a:ext cx="432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5304" extrusionOk="0">
                    <a:moveTo>
                      <a:pt x="1351" y="199"/>
                    </a:moveTo>
                    <a:cubicBezTo>
                      <a:pt x="1461" y="597"/>
                      <a:pt x="1261" y="2920"/>
                      <a:pt x="1003" y="5055"/>
                    </a:cubicBezTo>
                    <a:lnTo>
                      <a:pt x="188" y="4676"/>
                    </a:lnTo>
                    <a:cubicBezTo>
                      <a:pt x="596" y="2651"/>
                      <a:pt x="1123" y="516"/>
                      <a:pt x="1351" y="199"/>
                    </a:cubicBezTo>
                    <a:close/>
                    <a:moveTo>
                      <a:pt x="1361" y="1"/>
                    </a:moveTo>
                    <a:cubicBezTo>
                      <a:pt x="1022" y="10"/>
                      <a:pt x="436" y="2563"/>
                      <a:pt x="10" y="4707"/>
                    </a:cubicBezTo>
                    <a:lnTo>
                      <a:pt x="0" y="4776"/>
                    </a:lnTo>
                    <a:lnTo>
                      <a:pt x="1142" y="5303"/>
                    </a:lnTo>
                    <a:lnTo>
                      <a:pt x="1163" y="5193"/>
                    </a:lnTo>
                    <a:cubicBezTo>
                      <a:pt x="1301" y="4062"/>
                      <a:pt x="1728" y="337"/>
                      <a:pt x="1449" y="39"/>
                    </a:cubicBezTo>
                    <a:cubicBezTo>
                      <a:pt x="1430" y="10"/>
                      <a:pt x="1401" y="1"/>
                      <a:pt x="136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6"/>
              <p:cNvSpPr/>
              <p:nvPr/>
            </p:nvSpPr>
            <p:spPr>
              <a:xfrm>
                <a:off x="6830775" y="2860850"/>
                <a:ext cx="690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602" extrusionOk="0">
                    <a:moveTo>
                      <a:pt x="2525" y="1"/>
                    </a:moveTo>
                    <a:cubicBezTo>
                      <a:pt x="2074" y="1"/>
                      <a:pt x="1" y="1669"/>
                      <a:pt x="1" y="1669"/>
                    </a:cubicBezTo>
                    <a:lnTo>
                      <a:pt x="985" y="2601"/>
                    </a:lnTo>
                    <a:cubicBezTo>
                      <a:pt x="985" y="2601"/>
                      <a:pt x="2763" y="368"/>
                      <a:pt x="2603" y="39"/>
                    </a:cubicBezTo>
                    <a:cubicBezTo>
                      <a:pt x="2590" y="13"/>
                      <a:pt x="2564" y="1"/>
                      <a:pt x="25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6"/>
              <p:cNvSpPr/>
              <p:nvPr/>
            </p:nvSpPr>
            <p:spPr>
              <a:xfrm>
                <a:off x="6827550" y="2858750"/>
                <a:ext cx="74500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2814" extrusionOk="0">
                    <a:moveTo>
                      <a:pt x="2636" y="152"/>
                    </a:moveTo>
                    <a:cubicBezTo>
                      <a:pt x="2643" y="152"/>
                      <a:pt x="2648" y="153"/>
                      <a:pt x="2653" y="154"/>
                    </a:cubicBezTo>
                    <a:cubicBezTo>
                      <a:pt x="2732" y="343"/>
                      <a:pt x="1929" y="1534"/>
                      <a:pt x="1104" y="2557"/>
                    </a:cubicBezTo>
                    <a:lnTo>
                      <a:pt x="261" y="1763"/>
                    </a:lnTo>
                    <a:cubicBezTo>
                      <a:pt x="1263" y="962"/>
                      <a:pt x="2416" y="152"/>
                      <a:pt x="2636" y="152"/>
                    </a:cubicBezTo>
                    <a:close/>
                    <a:moveTo>
                      <a:pt x="2665" y="1"/>
                    </a:moveTo>
                    <a:cubicBezTo>
                      <a:pt x="2199" y="1"/>
                      <a:pt x="438" y="1405"/>
                      <a:pt x="82" y="1694"/>
                    </a:cubicBezTo>
                    <a:lnTo>
                      <a:pt x="1" y="1753"/>
                    </a:lnTo>
                    <a:lnTo>
                      <a:pt x="1123" y="2814"/>
                    </a:lnTo>
                    <a:lnTo>
                      <a:pt x="1183" y="2735"/>
                    </a:lnTo>
                    <a:cubicBezTo>
                      <a:pt x="1609" y="2209"/>
                      <a:pt x="2980" y="443"/>
                      <a:pt x="2811" y="85"/>
                    </a:cubicBezTo>
                    <a:cubicBezTo>
                      <a:pt x="2791" y="45"/>
                      <a:pt x="2751" y="14"/>
                      <a:pt x="2703" y="4"/>
                    </a:cubicBezTo>
                    <a:cubicBezTo>
                      <a:pt x="2692" y="2"/>
                      <a:pt x="2679" y="1"/>
                      <a:pt x="2665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6"/>
              <p:cNvSpPr/>
              <p:nvPr/>
            </p:nvSpPr>
            <p:spPr>
              <a:xfrm>
                <a:off x="6734750" y="2892150"/>
                <a:ext cx="167300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1679" extrusionOk="0">
                    <a:moveTo>
                      <a:pt x="198" y="0"/>
                    </a:moveTo>
                    <a:cubicBezTo>
                      <a:pt x="88" y="0"/>
                      <a:pt x="0" y="89"/>
                      <a:pt x="10" y="198"/>
                    </a:cubicBezTo>
                    <a:lnTo>
                      <a:pt x="169" y="1509"/>
                    </a:lnTo>
                    <a:cubicBezTo>
                      <a:pt x="179" y="1609"/>
                      <a:pt x="257" y="1678"/>
                      <a:pt x="348" y="1678"/>
                    </a:cubicBezTo>
                    <a:lnTo>
                      <a:pt x="6344" y="1678"/>
                    </a:lnTo>
                    <a:cubicBezTo>
                      <a:pt x="6444" y="1678"/>
                      <a:pt x="6523" y="1609"/>
                      <a:pt x="6534" y="1509"/>
                    </a:cubicBezTo>
                    <a:lnTo>
                      <a:pt x="6682" y="198"/>
                    </a:lnTo>
                    <a:cubicBezTo>
                      <a:pt x="6692" y="89"/>
                      <a:pt x="6613" y="0"/>
                      <a:pt x="65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6"/>
              <p:cNvSpPr/>
              <p:nvPr/>
            </p:nvSpPr>
            <p:spPr>
              <a:xfrm>
                <a:off x="6732775" y="2889875"/>
                <a:ext cx="171300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1848" extrusionOk="0">
                    <a:moveTo>
                      <a:pt x="6582" y="170"/>
                    </a:moveTo>
                    <a:cubicBezTo>
                      <a:pt x="6613" y="170"/>
                      <a:pt x="6632" y="180"/>
                      <a:pt x="6652" y="199"/>
                    </a:cubicBezTo>
                    <a:cubicBezTo>
                      <a:pt x="6673" y="230"/>
                      <a:pt x="6683" y="249"/>
                      <a:pt x="6673" y="280"/>
                    </a:cubicBezTo>
                    <a:lnTo>
                      <a:pt x="6523" y="1590"/>
                    </a:lnTo>
                    <a:cubicBezTo>
                      <a:pt x="6523" y="1640"/>
                      <a:pt x="6473" y="1679"/>
                      <a:pt x="6423" y="1679"/>
                    </a:cubicBezTo>
                    <a:lnTo>
                      <a:pt x="427" y="1679"/>
                    </a:lnTo>
                    <a:cubicBezTo>
                      <a:pt x="377" y="1679"/>
                      <a:pt x="336" y="1640"/>
                      <a:pt x="327" y="1590"/>
                    </a:cubicBezTo>
                    <a:lnTo>
                      <a:pt x="179" y="280"/>
                    </a:lnTo>
                    <a:cubicBezTo>
                      <a:pt x="179" y="249"/>
                      <a:pt x="189" y="230"/>
                      <a:pt x="198" y="199"/>
                    </a:cubicBezTo>
                    <a:cubicBezTo>
                      <a:pt x="217" y="180"/>
                      <a:pt x="248" y="170"/>
                      <a:pt x="277" y="170"/>
                    </a:cubicBezTo>
                    <a:close/>
                    <a:moveTo>
                      <a:pt x="277" y="1"/>
                    </a:moveTo>
                    <a:cubicBezTo>
                      <a:pt x="198" y="1"/>
                      <a:pt x="129" y="32"/>
                      <a:pt x="79" y="91"/>
                    </a:cubicBezTo>
                    <a:cubicBezTo>
                      <a:pt x="19" y="151"/>
                      <a:pt x="0" y="220"/>
                      <a:pt x="10" y="299"/>
                    </a:cubicBezTo>
                    <a:lnTo>
                      <a:pt x="158" y="1609"/>
                    </a:lnTo>
                    <a:cubicBezTo>
                      <a:pt x="179" y="1748"/>
                      <a:pt x="286" y="1848"/>
                      <a:pt x="427" y="1848"/>
                    </a:cubicBezTo>
                    <a:lnTo>
                      <a:pt x="6423" y="1848"/>
                    </a:lnTo>
                    <a:cubicBezTo>
                      <a:pt x="6563" y="1848"/>
                      <a:pt x="6683" y="1748"/>
                      <a:pt x="6692" y="1609"/>
                    </a:cubicBezTo>
                    <a:lnTo>
                      <a:pt x="6852" y="299"/>
                    </a:lnTo>
                    <a:cubicBezTo>
                      <a:pt x="6852" y="220"/>
                      <a:pt x="6830" y="151"/>
                      <a:pt x="6780" y="91"/>
                    </a:cubicBezTo>
                    <a:cubicBezTo>
                      <a:pt x="6733" y="32"/>
                      <a:pt x="6652" y="1"/>
                      <a:pt x="6582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6"/>
              <p:cNvSpPr/>
              <p:nvPr/>
            </p:nvSpPr>
            <p:spPr>
              <a:xfrm>
                <a:off x="6748150" y="2934100"/>
                <a:ext cx="140500" cy="77475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3099" extrusionOk="0">
                    <a:moveTo>
                      <a:pt x="0" y="0"/>
                    </a:moveTo>
                    <a:lnTo>
                      <a:pt x="486" y="3098"/>
                    </a:lnTo>
                    <a:lnTo>
                      <a:pt x="5133" y="3098"/>
                    </a:lnTo>
                    <a:lnTo>
                      <a:pt x="56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6"/>
              <p:cNvSpPr/>
              <p:nvPr/>
            </p:nvSpPr>
            <p:spPr>
              <a:xfrm>
                <a:off x="6745650" y="2931825"/>
                <a:ext cx="1455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5820" h="3268" extrusionOk="0">
                    <a:moveTo>
                      <a:pt x="5622" y="170"/>
                    </a:moveTo>
                    <a:lnTo>
                      <a:pt x="5164" y="3099"/>
                    </a:lnTo>
                    <a:lnTo>
                      <a:pt x="655" y="3099"/>
                    </a:lnTo>
                    <a:lnTo>
                      <a:pt x="200" y="170"/>
                    </a:lnTo>
                    <a:close/>
                    <a:moveTo>
                      <a:pt x="0" y="1"/>
                    </a:moveTo>
                    <a:lnTo>
                      <a:pt x="517" y="3268"/>
                    </a:lnTo>
                    <a:lnTo>
                      <a:pt x="5312" y="3268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6"/>
              <p:cNvSpPr/>
              <p:nvPr/>
            </p:nvSpPr>
            <p:spPr>
              <a:xfrm>
                <a:off x="6748150" y="2934100"/>
                <a:ext cx="1405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716" extrusionOk="0">
                    <a:moveTo>
                      <a:pt x="0" y="0"/>
                    </a:moveTo>
                    <a:lnTo>
                      <a:pt x="119" y="715"/>
                    </a:lnTo>
                    <a:lnTo>
                      <a:pt x="5510" y="715"/>
                    </a:lnTo>
                    <a:lnTo>
                      <a:pt x="56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6"/>
              <p:cNvSpPr/>
              <p:nvPr/>
            </p:nvSpPr>
            <p:spPr>
              <a:xfrm>
                <a:off x="6745650" y="2931825"/>
                <a:ext cx="145500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5820" h="895" extrusionOk="0">
                    <a:moveTo>
                      <a:pt x="5622" y="170"/>
                    </a:moveTo>
                    <a:lnTo>
                      <a:pt x="5531" y="715"/>
                    </a:lnTo>
                    <a:lnTo>
                      <a:pt x="288" y="715"/>
                    </a:lnTo>
                    <a:lnTo>
                      <a:pt x="200" y="170"/>
                    </a:lnTo>
                    <a:close/>
                    <a:moveTo>
                      <a:pt x="0" y="1"/>
                    </a:moveTo>
                    <a:lnTo>
                      <a:pt x="141" y="894"/>
                    </a:lnTo>
                    <a:lnTo>
                      <a:pt x="5681" y="894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3" name="Google Shape;1233;p26"/>
            <p:cNvGrpSpPr/>
            <p:nvPr/>
          </p:nvGrpSpPr>
          <p:grpSpPr>
            <a:xfrm>
              <a:off x="8658967" y="1129406"/>
              <a:ext cx="116904" cy="560207"/>
              <a:chOff x="7059843" y="1195668"/>
              <a:chExt cx="113312" cy="494708"/>
            </a:xfrm>
          </p:grpSpPr>
          <p:sp>
            <p:nvSpPr>
              <p:cNvPr id="1234" name="Google Shape;1234;p26"/>
              <p:cNvSpPr/>
              <p:nvPr/>
            </p:nvSpPr>
            <p:spPr>
              <a:xfrm>
                <a:off x="7062331" y="1197932"/>
                <a:ext cx="108559" cy="490263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17536" extrusionOk="0">
                    <a:moveTo>
                      <a:pt x="0" y="0"/>
                    </a:moveTo>
                    <a:lnTo>
                      <a:pt x="0" y="17535"/>
                    </a:lnTo>
                    <a:lnTo>
                      <a:pt x="3882" y="17535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6"/>
              <p:cNvSpPr/>
              <p:nvPr/>
            </p:nvSpPr>
            <p:spPr>
              <a:xfrm>
                <a:off x="7059843" y="1195668"/>
                <a:ext cx="113312" cy="494708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695" extrusionOk="0">
                    <a:moveTo>
                      <a:pt x="3883" y="170"/>
                    </a:moveTo>
                    <a:lnTo>
                      <a:pt x="3883" y="17528"/>
                    </a:lnTo>
                    <a:lnTo>
                      <a:pt x="168" y="17528"/>
                    </a:lnTo>
                    <a:lnTo>
                      <a:pt x="168" y="170"/>
                    </a:lnTo>
                    <a:close/>
                    <a:moveTo>
                      <a:pt x="1" y="0"/>
                    </a:moveTo>
                    <a:lnTo>
                      <a:pt x="1" y="17695"/>
                    </a:lnTo>
                    <a:lnTo>
                      <a:pt x="4052" y="17695"/>
                    </a:lnTo>
                    <a:lnTo>
                      <a:pt x="4052" y="0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6"/>
              <p:cNvSpPr/>
              <p:nvPr/>
            </p:nvSpPr>
            <p:spPr>
              <a:xfrm>
                <a:off x="7062331" y="1240959"/>
                <a:ext cx="108559" cy="28349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1014" extrusionOk="0">
                    <a:moveTo>
                      <a:pt x="0" y="1"/>
                    </a:moveTo>
                    <a:lnTo>
                      <a:pt x="0" y="1014"/>
                    </a:lnTo>
                    <a:lnTo>
                      <a:pt x="3882" y="1014"/>
                    </a:lnTo>
                    <a:lnTo>
                      <a:pt x="38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6"/>
              <p:cNvSpPr/>
              <p:nvPr/>
            </p:nvSpPr>
            <p:spPr>
              <a:xfrm>
                <a:off x="7062331" y="1616792"/>
                <a:ext cx="108559" cy="28628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1024" extrusionOk="0">
                    <a:moveTo>
                      <a:pt x="0" y="1"/>
                    </a:moveTo>
                    <a:lnTo>
                      <a:pt x="0" y="1023"/>
                    </a:lnTo>
                    <a:lnTo>
                      <a:pt x="3882" y="1023"/>
                    </a:lnTo>
                    <a:lnTo>
                      <a:pt x="38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6"/>
              <p:cNvSpPr/>
              <p:nvPr/>
            </p:nvSpPr>
            <p:spPr>
              <a:xfrm>
                <a:off x="7087828" y="1331178"/>
                <a:ext cx="57257" cy="223744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8003" extrusionOk="0">
                    <a:moveTo>
                      <a:pt x="1" y="1"/>
                    </a:moveTo>
                    <a:lnTo>
                      <a:pt x="1" y="8003"/>
                    </a:lnTo>
                    <a:lnTo>
                      <a:pt x="2048" y="8003"/>
                    </a:lnTo>
                    <a:lnTo>
                      <a:pt x="2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26"/>
            <p:cNvGrpSpPr/>
            <p:nvPr/>
          </p:nvGrpSpPr>
          <p:grpSpPr>
            <a:xfrm>
              <a:off x="8519117" y="1129406"/>
              <a:ext cx="116904" cy="560207"/>
              <a:chOff x="7059843" y="1195668"/>
              <a:chExt cx="113312" cy="494708"/>
            </a:xfrm>
          </p:grpSpPr>
          <p:sp>
            <p:nvSpPr>
              <p:cNvPr id="1240" name="Google Shape;1240;p26"/>
              <p:cNvSpPr/>
              <p:nvPr/>
            </p:nvSpPr>
            <p:spPr>
              <a:xfrm>
                <a:off x="7062331" y="1197932"/>
                <a:ext cx="108559" cy="490263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17536" extrusionOk="0">
                    <a:moveTo>
                      <a:pt x="0" y="0"/>
                    </a:moveTo>
                    <a:lnTo>
                      <a:pt x="0" y="17535"/>
                    </a:lnTo>
                    <a:lnTo>
                      <a:pt x="3882" y="17535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6"/>
              <p:cNvSpPr/>
              <p:nvPr/>
            </p:nvSpPr>
            <p:spPr>
              <a:xfrm>
                <a:off x="7059843" y="1195668"/>
                <a:ext cx="113312" cy="494708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695" extrusionOk="0">
                    <a:moveTo>
                      <a:pt x="3883" y="170"/>
                    </a:moveTo>
                    <a:lnTo>
                      <a:pt x="3883" y="17528"/>
                    </a:lnTo>
                    <a:lnTo>
                      <a:pt x="168" y="17528"/>
                    </a:lnTo>
                    <a:lnTo>
                      <a:pt x="168" y="170"/>
                    </a:lnTo>
                    <a:close/>
                    <a:moveTo>
                      <a:pt x="1" y="0"/>
                    </a:moveTo>
                    <a:lnTo>
                      <a:pt x="1" y="17695"/>
                    </a:lnTo>
                    <a:lnTo>
                      <a:pt x="4052" y="17695"/>
                    </a:lnTo>
                    <a:lnTo>
                      <a:pt x="4052" y="0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6"/>
              <p:cNvSpPr/>
              <p:nvPr/>
            </p:nvSpPr>
            <p:spPr>
              <a:xfrm>
                <a:off x="7062331" y="1240959"/>
                <a:ext cx="108559" cy="28349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1014" extrusionOk="0">
                    <a:moveTo>
                      <a:pt x="0" y="1"/>
                    </a:moveTo>
                    <a:lnTo>
                      <a:pt x="0" y="1014"/>
                    </a:lnTo>
                    <a:lnTo>
                      <a:pt x="3882" y="1014"/>
                    </a:lnTo>
                    <a:lnTo>
                      <a:pt x="38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6"/>
              <p:cNvSpPr/>
              <p:nvPr/>
            </p:nvSpPr>
            <p:spPr>
              <a:xfrm>
                <a:off x="7062331" y="1616792"/>
                <a:ext cx="108559" cy="28628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1024" extrusionOk="0">
                    <a:moveTo>
                      <a:pt x="0" y="1"/>
                    </a:moveTo>
                    <a:lnTo>
                      <a:pt x="0" y="1023"/>
                    </a:lnTo>
                    <a:lnTo>
                      <a:pt x="3882" y="1023"/>
                    </a:lnTo>
                    <a:lnTo>
                      <a:pt x="38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6"/>
              <p:cNvSpPr/>
              <p:nvPr/>
            </p:nvSpPr>
            <p:spPr>
              <a:xfrm>
                <a:off x="7087828" y="1331178"/>
                <a:ext cx="57257" cy="223744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8003" extrusionOk="0">
                    <a:moveTo>
                      <a:pt x="1" y="1"/>
                    </a:moveTo>
                    <a:lnTo>
                      <a:pt x="1" y="8003"/>
                    </a:lnTo>
                    <a:lnTo>
                      <a:pt x="2048" y="8003"/>
                    </a:lnTo>
                    <a:lnTo>
                      <a:pt x="2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0" r:id="rId4"/>
    <p:sldLayoutId id="2147483661" r:id="rId5"/>
    <p:sldLayoutId id="2147483664" r:id="rId6"/>
    <p:sldLayoutId id="2147483667" r:id="rId7"/>
    <p:sldLayoutId id="2147483671" r:id="rId8"/>
    <p:sldLayoutId id="2147483672" r:id="rId9"/>
    <p:sldLayoutId id="2147483673" r:id="rId10"/>
    <p:sldLayoutId id="2147483675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isk.yandex.ru/d/1vnmnRvbWcCB4g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34"/>
          <p:cNvSpPr txBox="1">
            <a:spLocks noGrp="1"/>
          </p:cNvSpPr>
          <p:nvPr>
            <p:ph type="ctrTitle"/>
          </p:nvPr>
        </p:nvSpPr>
        <p:spPr>
          <a:xfrm>
            <a:off x="441989" y="1695294"/>
            <a:ext cx="5600556" cy="23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br>
              <a:rPr lang="en" dirty="0"/>
            </a:br>
            <a:r>
              <a:rPr lang="en" dirty="0">
                <a:solidFill>
                  <a:schemeClr val="lt1"/>
                </a:solidFill>
              </a:rPr>
              <a:t>Sovcombank</a:t>
            </a:r>
            <a:br>
              <a:rPr lang="en" dirty="0"/>
            </a:br>
            <a:r>
              <a:rPr lang="ru-RU" sz="2000" dirty="0"/>
              <a:t>Уличные гонщики</a:t>
            </a:r>
            <a:br>
              <a:rPr lang="ru-RU" sz="2000" dirty="0"/>
            </a:br>
            <a:br>
              <a:rPr lang="en-US" sz="2000" dirty="0"/>
            </a:br>
            <a:r>
              <a:rPr lang="ru-RU" sz="1100" dirty="0"/>
              <a:t>Кейс:</a:t>
            </a:r>
            <a:br>
              <a:rPr lang="en-US" sz="2000" dirty="0"/>
            </a:br>
            <a:r>
              <a:rPr lang="ru-RU" sz="2000" b="1" i="0" dirty="0">
                <a:solidFill>
                  <a:srgbClr val="303030"/>
                </a:solidFill>
                <a:effectLst/>
                <a:latin typeface="Montserrat" panose="00000500000000000000" pitchFamily="2" charset="-52"/>
              </a:rPr>
              <a:t>Разработка платформы для автоматизации процессов рекрутмента</a:t>
            </a:r>
            <a:r>
              <a:rPr lang="en" sz="2000" dirty="0"/>
              <a:t> 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grpSp>
        <p:nvGrpSpPr>
          <p:cNvPr id="1475" name="Google Shape;1475;p34"/>
          <p:cNvGrpSpPr/>
          <p:nvPr/>
        </p:nvGrpSpPr>
        <p:grpSpPr>
          <a:xfrm>
            <a:off x="2587625" y="-509630"/>
            <a:ext cx="9031102" cy="5306530"/>
            <a:chOff x="2587625" y="-509630"/>
            <a:chExt cx="9031102" cy="5306530"/>
          </a:xfrm>
        </p:grpSpPr>
        <p:grpSp>
          <p:nvGrpSpPr>
            <p:cNvPr id="1476" name="Google Shape;1476;p34"/>
            <p:cNvGrpSpPr/>
            <p:nvPr/>
          </p:nvGrpSpPr>
          <p:grpSpPr>
            <a:xfrm>
              <a:off x="8148284" y="3267402"/>
              <a:ext cx="3470444" cy="1413700"/>
              <a:chOff x="6075925" y="3896025"/>
              <a:chExt cx="1286350" cy="524000"/>
            </a:xfrm>
          </p:grpSpPr>
          <p:sp>
            <p:nvSpPr>
              <p:cNvPr id="1477" name="Google Shape;1477;p34"/>
              <p:cNvSpPr/>
              <p:nvPr/>
            </p:nvSpPr>
            <p:spPr>
              <a:xfrm>
                <a:off x="6082850" y="3933975"/>
                <a:ext cx="149200" cy="461500"/>
              </a:xfrm>
              <a:custGeom>
                <a:avLst/>
                <a:gdLst/>
                <a:ahLst/>
                <a:cxnLst/>
                <a:rect l="l" t="t" r="r" b="b"/>
                <a:pathLst>
                  <a:path w="5968" h="18460" extrusionOk="0">
                    <a:moveTo>
                      <a:pt x="2801" y="0"/>
                    </a:moveTo>
                    <a:lnTo>
                      <a:pt x="0" y="18440"/>
                    </a:lnTo>
                    <a:lnTo>
                      <a:pt x="110" y="18459"/>
                    </a:lnTo>
                    <a:lnTo>
                      <a:pt x="2810" y="725"/>
                    </a:lnTo>
                    <a:lnTo>
                      <a:pt x="5848" y="18290"/>
                    </a:lnTo>
                    <a:lnTo>
                      <a:pt x="5968" y="18271"/>
                    </a:lnTo>
                    <a:lnTo>
                      <a:pt x="2801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4"/>
              <p:cNvSpPr/>
              <p:nvPr/>
            </p:nvSpPr>
            <p:spPr>
              <a:xfrm>
                <a:off x="7213075" y="3958575"/>
                <a:ext cx="149200" cy="461450"/>
              </a:xfrm>
              <a:custGeom>
                <a:avLst/>
                <a:gdLst/>
                <a:ahLst/>
                <a:cxnLst/>
                <a:rect l="l" t="t" r="r" b="b"/>
                <a:pathLst>
                  <a:path w="5968" h="18458" extrusionOk="0">
                    <a:moveTo>
                      <a:pt x="2810" y="0"/>
                    </a:moveTo>
                    <a:lnTo>
                      <a:pt x="1" y="18438"/>
                    </a:lnTo>
                    <a:lnTo>
                      <a:pt x="120" y="18457"/>
                    </a:lnTo>
                    <a:lnTo>
                      <a:pt x="2810" y="725"/>
                    </a:lnTo>
                    <a:lnTo>
                      <a:pt x="5858" y="18290"/>
                    </a:lnTo>
                    <a:lnTo>
                      <a:pt x="5968" y="18269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>
                <a:off x="6077675" y="3897500"/>
                <a:ext cx="1271750" cy="70025"/>
              </a:xfrm>
              <a:custGeom>
                <a:avLst/>
                <a:gdLst/>
                <a:ahLst/>
                <a:cxnLst/>
                <a:rect l="l" t="t" r="r" b="b"/>
                <a:pathLst>
                  <a:path w="50870" h="2801" extrusionOk="0">
                    <a:moveTo>
                      <a:pt x="110" y="1"/>
                    </a:moveTo>
                    <a:cubicBezTo>
                      <a:pt x="50" y="1"/>
                      <a:pt x="0" y="48"/>
                      <a:pt x="0" y="108"/>
                    </a:cubicBezTo>
                    <a:lnTo>
                      <a:pt x="0" y="2691"/>
                    </a:lnTo>
                    <a:cubicBezTo>
                      <a:pt x="0" y="2751"/>
                      <a:pt x="50" y="2801"/>
                      <a:pt x="110" y="2801"/>
                    </a:cubicBezTo>
                    <a:lnTo>
                      <a:pt x="50760" y="2801"/>
                    </a:lnTo>
                    <a:cubicBezTo>
                      <a:pt x="50819" y="2801"/>
                      <a:pt x="50869" y="2751"/>
                      <a:pt x="50869" y="2691"/>
                    </a:cubicBezTo>
                    <a:lnTo>
                      <a:pt x="50869" y="108"/>
                    </a:lnTo>
                    <a:cubicBezTo>
                      <a:pt x="50869" y="48"/>
                      <a:pt x="50819" y="1"/>
                      <a:pt x="50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>
                <a:off x="6076175" y="3896025"/>
                <a:ext cx="1274725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50989" h="2920" extrusionOk="0">
                    <a:moveTo>
                      <a:pt x="50600" y="119"/>
                    </a:moveTo>
                    <a:cubicBezTo>
                      <a:pt x="50751" y="119"/>
                      <a:pt x="50879" y="238"/>
                      <a:pt x="50879" y="386"/>
                    </a:cubicBezTo>
                    <a:lnTo>
                      <a:pt x="50879" y="2531"/>
                    </a:lnTo>
                    <a:cubicBezTo>
                      <a:pt x="50879" y="2681"/>
                      <a:pt x="50751" y="2800"/>
                      <a:pt x="50600" y="2800"/>
                    </a:cubicBezTo>
                    <a:lnTo>
                      <a:pt x="387" y="2800"/>
                    </a:lnTo>
                    <a:cubicBezTo>
                      <a:pt x="239" y="2800"/>
                      <a:pt x="120" y="2681"/>
                      <a:pt x="120" y="2531"/>
                    </a:cubicBezTo>
                    <a:lnTo>
                      <a:pt x="120" y="386"/>
                    </a:lnTo>
                    <a:cubicBezTo>
                      <a:pt x="120" y="238"/>
                      <a:pt x="239" y="119"/>
                      <a:pt x="387" y="119"/>
                    </a:cubicBezTo>
                    <a:close/>
                    <a:moveTo>
                      <a:pt x="387" y="0"/>
                    </a:moveTo>
                    <a:cubicBezTo>
                      <a:pt x="179" y="0"/>
                      <a:pt x="0" y="167"/>
                      <a:pt x="0" y="386"/>
                    </a:cubicBezTo>
                    <a:lnTo>
                      <a:pt x="0" y="2531"/>
                    </a:lnTo>
                    <a:cubicBezTo>
                      <a:pt x="0" y="2741"/>
                      <a:pt x="179" y="2919"/>
                      <a:pt x="387" y="2919"/>
                    </a:cubicBezTo>
                    <a:lnTo>
                      <a:pt x="50600" y="2919"/>
                    </a:lnTo>
                    <a:cubicBezTo>
                      <a:pt x="50820" y="2919"/>
                      <a:pt x="50989" y="2741"/>
                      <a:pt x="50989" y="2531"/>
                    </a:cubicBezTo>
                    <a:lnTo>
                      <a:pt x="50989" y="386"/>
                    </a:lnTo>
                    <a:cubicBezTo>
                      <a:pt x="50989" y="167"/>
                      <a:pt x="50820" y="0"/>
                      <a:pt x="50600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4"/>
              <p:cNvSpPr/>
              <p:nvPr/>
            </p:nvSpPr>
            <p:spPr>
              <a:xfrm>
                <a:off x="6076425" y="3938200"/>
                <a:ext cx="12749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50998" h="1173" extrusionOk="0">
                    <a:moveTo>
                      <a:pt x="327" y="0"/>
                    </a:moveTo>
                    <a:cubicBezTo>
                      <a:pt x="0" y="0"/>
                      <a:pt x="50" y="179"/>
                      <a:pt x="50" y="408"/>
                    </a:cubicBezTo>
                    <a:lnTo>
                      <a:pt x="50" y="765"/>
                    </a:lnTo>
                    <a:cubicBezTo>
                      <a:pt x="50" y="994"/>
                      <a:pt x="129" y="1173"/>
                      <a:pt x="458" y="1173"/>
                    </a:cubicBezTo>
                    <a:lnTo>
                      <a:pt x="50540" y="1173"/>
                    </a:lnTo>
                    <a:cubicBezTo>
                      <a:pt x="50869" y="1173"/>
                      <a:pt x="50919" y="994"/>
                      <a:pt x="50919" y="765"/>
                    </a:cubicBezTo>
                    <a:lnTo>
                      <a:pt x="50919" y="408"/>
                    </a:lnTo>
                    <a:cubicBezTo>
                      <a:pt x="50919" y="179"/>
                      <a:pt x="50998" y="0"/>
                      <a:pt x="50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4"/>
              <p:cNvSpPr/>
              <p:nvPr/>
            </p:nvSpPr>
            <p:spPr>
              <a:xfrm>
                <a:off x="6075925" y="3936700"/>
                <a:ext cx="1275450" cy="32325"/>
              </a:xfrm>
              <a:custGeom>
                <a:avLst/>
                <a:gdLst/>
                <a:ahLst/>
                <a:cxnLst/>
                <a:rect l="l" t="t" r="r" b="b"/>
                <a:pathLst>
                  <a:path w="51018" h="1293" extrusionOk="0">
                    <a:moveTo>
                      <a:pt x="50689" y="120"/>
                    </a:moveTo>
                    <a:cubicBezTo>
                      <a:pt x="50780" y="120"/>
                      <a:pt x="50839" y="130"/>
                      <a:pt x="50858" y="160"/>
                    </a:cubicBezTo>
                    <a:cubicBezTo>
                      <a:pt x="50899" y="199"/>
                      <a:pt x="50889" y="280"/>
                      <a:pt x="50889" y="358"/>
                    </a:cubicBezTo>
                    <a:lnTo>
                      <a:pt x="50889" y="468"/>
                    </a:lnTo>
                    <a:lnTo>
                      <a:pt x="50889" y="825"/>
                    </a:lnTo>
                    <a:cubicBezTo>
                      <a:pt x="50889" y="1054"/>
                      <a:pt x="50830" y="1173"/>
                      <a:pt x="50560" y="1173"/>
                    </a:cubicBezTo>
                    <a:lnTo>
                      <a:pt x="478" y="1173"/>
                    </a:lnTo>
                    <a:cubicBezTo>
                      <a:pt x="239" y="1173"/>
                      <a:pt x="130" y="1073"/>
                      <a:pt x="130" y="825"/>
                    </a:cubicBezTo>
                    <a:lnTo>
                      <a:pt x="130" y="468"/>
                    </a:lnTo>
                    <a:lnTo>
                      <a:pt x="130" y="377"/>
                    </a:lnTo>
                    <a:cubicBezTo>
                      <a:pt x="120" y="289"/>
                      <a:pt x="120" y="208"/>
                      <a:pt x="158" y="170"/>
                    </a:cubicBezTo>
                    <a:cubicBezTo>
                      <a:pt x="189" y="130"/>
                      <a:pt x="249" y="120"/>
                      <a:pt x="347" y="120"/>
                    </a:cubicBezTo>
                    <a:close/>
                    <a:moveTo>
                      <a:pt x="347" y="1"/>
                    </a:moveTo>
                    <a:cubicBezTo>
                      <a:pt x="218" y="1"/>
                      <a:pt x="130" y="29"/>
                      <a:pt x="80" y="79"/>
                    </a:cubicBezTo>
                    <a:cubicBezTo>
                      <a:pt x="1" y="160"/>
                      <a:pt x="10" y="268"/>
                      <a:pt x="10" y="387"/>
                    </a:cubicBezTo>
                    <a:lnTo>
                      <a:pt x="10" y="468"/>
                    </a:lnTo>
                    <a:lnTo>
                      <a:pt x="10" y="825"/>
                    </a:lnTo>
                    <a:cubicBezTo>
                      <a:pt x="10" y="1133"/>
                      <a:pt x="168" y="1292"/>
                      <a:pt x="478" y="1292"/>
                    </a:cubicBezTo>
                    <a:lnTo>
                      <a:pt x="50560" y="1292"/>
                    </a:lnTo>
                    <a:cubicBezTo>
                      <a:pt x="50949" y="1292"/>
                      <a:pt x="50999" y="1054"/>
                      <a:pt x="50999" y="825"/>
                    </a:cubicBezTo>
                    <a:lnTo>
                      <a:pt x="50999" y="468"/>
                    </a:lnTo>
                    <a:cubicBezTo>
                      <a:pt x="50999" y="437"/>
                      <a:pt x="51008" y="399"/>
                      <a:pt x="51008" y="368"/>
                    </a:cubicBezTo>
                    <a:cubicBezTo>
                      <a:pt x="51008" y="258"/>
                      <a:pt x="51018" y="149"/>
                      <a:pt x="50949" y="79"/>
                    </a:cubicBezTo>
                    <a:cubicBezTo>
                      <a:pt x="50899" y="29"/>
                      <a:pt x="50808" y="1"/>
                      <a:pt x="50689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3" name="Google Shape;1483;p34"/>
            <p:cNvGrpSpPr/>
            <p:nvPr/>
          </p:nvGrpSpPr>
          <p:grpSpPr>
            <a:xfrm>
              <a:off x="8531425" y="2456749"/>
              <a:ext cx="1110550" cy="810647"/>
              <a:chOff x="5962200" y="1455325"/>
              <a:chExt cx="826425" cy="603250"/>
            </a:xfrm>
          </p:grpSpPr>
          <p:sp>
            <p:nvSpPr>
              <p:cNvPr id="1484" name="Google Shape;1484;p34"/>
              <p:cNvSpPr/>
              <p:nvPr/>
            </p:nvSpPr>
            <p:spPr>
              <a:xfrm>
                <a:off x="5964225" y="1457550"/>
                <a:ext cx="822200" cy="527800"/>
              </a:xfrm>
              <a:custGeom>
                <a:avLst/>
                <a:gdLst/>
                <a:ahLst/>
                <a:cxnLst/>
                <a:rect l="l" t="t" r="r" b="b"/>
                <a:pathLst>
                  <a:path w="32888" h="21112" extrusionOk="0">
                    <a:moveTo>
                      <a:pt x="596" y="0"/>
                    </a:moveTo>
                    <a:cubicBezTo>
                      <a:pt x="268" y="0"/>
                      <a:pt x="1" y="269"/>
                      <a:pt x="1" y="596"/>
                    </a:cubicBezTo>
                    <a:lnTo>
                      <a:pt x="1" y="20516"/>
                    </a:lnTo>
                    <a:cubicBezTo>
                      <a:pt x="1" y="20842"/>
                      <a:pt x="268" y="21112"/>
                      <a:pt x="596" y="21112"/>
                    </a:cubicBezTo>
                    <a:lnTo>
                      <a:pt x="32291" y="21112"/>
                    </a:lnTo>
                    <a:cubicBezTo>
                      <a:pt x="32618" y="21112"/>
                      <a:pt x="32887" y="20842"/>
                      <a:pt x="32887" y="20516"/>
                    </a:cubicBezTo>
                    <a:lnTo>
                      <a:pt x="32887" y="596"/>
                    </a:lnTo>
                    <a:cubicBezTo>
                      <a:pt x="32887" y="269"/>
                      <a:pt x="32618" y="0"/>
                      <a:pt x="32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4"/>
              <p:cNvSpPr/>
              <p:nvPr/>
            </p:nvSpPr>
            <p:spPr>
              <a:xfrm>
                <a:off x="5962200" y="1455325"/>
                <a:ext cx="826425" cy="532225"/>
              </a:xfrm>
              <a:custGeom>
                <a:avLst/>
                <a:gdLst/>
                <a:ahLst/>
                <a:cxnLst/>
                <a:rect l="l" t="t" r="r" b="b"/>
                <a:pathLst>
                  <a:path w="33057" h="21289" extrusionOk="0">
                    <a:moveTo>
                      <a:pt x="32372" y="170"/>
                    </a:moveTo>
                    <a:cubicBezTo>
                      <a:pt x="32649" y="170"/>
                      <a:pt x="32878" y="399"/>
                      <a:pt x="32878" y="685"/>
                    </a:cubicBezTo>
                    <a:lnTo>
                      <a:pt x="32878" y="20605"/>
                    </a:lnTo>
                    <a:cubicBezTo>
                      <a:pt x="32878" y="20881"/>
                      <a:pt x="32649" y="21110"/>
                      <a:pt x="32372" y="21110"/>
                    </a:cubicBezTo>
                    <a:lnTo>
                      <a:pt x="677" y="21110"/>
                    </a:lnTo>
                    <a:cubicBezTo>
                      <a:pt x="399" y="21110"/>
                      <a:pt x="170" y="20881"/>
                      <a:pt x="170" y="20605"/>
                    </a:cubicBezTo>
                    <a:lnTo>
                      <a:pt x="170" y="685"/>
                    </a:lnTo>
                    <a:cubicBezTo>
                      <a:pt x="170" y="399"/>
                      <a:pt x="399" y="170"/>
                      <a:pt x="677" y="170"/>
                    </a:cubicBezTo>
                    <a:close/>
                    <a:moveTo>
                      <a:pt x="677" y="1"/>
                    </a:moveTo>
                    <a:cubicBezTo>
                      <a:pt x="299" y="1"/>
                      <a:pt x="1" y="308"/>
                      <a:pt x="1" y="685"/>
                    </a:cubicBezTo>
                    <a:lnTo>
                      <a:pt x="1" y="20605"/>
                    </a:lnTo>
                    <a:cubicBezTo>
                      <a:pt x="1" y="20981"/>
                      <a:pt x="299" y="21289"/>
                      <a:pt x="677" y="21289"/>
                    </a:cubicBezTo>
                    <a:lnTo>
                      <a:pt x="32372" y="21289"/>
                    </a:lnTo>
                    <a:cubicBezTo>
                      <a:pt x="32749" y="21289"/>
                      <a:pt x="33056" y="20981"/>
                      <a:pt x="33056" y="20605"/>
                    </a:cubicBezTo>
                    <a:lnTo>
                      <a:pt x="33056" y="685"/>
                    </a:lnTo>
                    <a:cubicBezTo>
                      <a:pt x="33056" y="308"/>
                      <a:pt x="32749" y="1"/>
                      <a:pt x="32372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4"/>
              <p:cNvSpPr/>
              <p:nvPr/>
            </p:nvSpPr>
            <p:spPr>
              <a:xfrm>
                <a:off x="5989550" y="1482850"/>
                <a:ext cx="771550" cy="404450"/>
              </a:xfrm>
              <a:custGeom>
                <a:avLst/>
                <a:gdLst/>
                <a:ahLst/>
                <a:cxnLst/>
                <a:rect l="l" t="t" r="r" b="b"/>
                <a:pathLst>
                  <a:path w="30862" h="16178" extrusionOk="0">
                    <a:moveTo>
                      <a:pt x="0" y="1"/>
                    </a:moveTo>
                    <a:lnTo>
                      <a:pt x="0" y="16177"/>
                    </a:lnTo>
                    <a:lnTo>
                      <a:pt x="30861" y="16177"/>
                    </a:lnTo>
                    <a:lnTo>
                      <a:pt x="308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4"/>
              <p:cNvSpPr/>
              <p:nvPr/>
            </p:nvSpPr>
            <p:spPr>
              <a:xfrm>
                <a:off x="6251925" y="1985325"/>
                <a:ext cx="246725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9869" h="2711" extrusionOk="0">
                    <a:moveTo>
                      <a:pt x="1152" y="1"/>
                    </a:moveTo>
                    <a:lnTo>
                      <a:pt x="1" y="2710"/>
                    </a:lnTo>
                    <a:lnTo>
                      <a:pt x="9869" y="2710"/>
                    </a:lnTo>
                    <a:lnTo>
                      <a:pt x="87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4"/>
              <p:cNvSpPr/>
              <p:nvPr/>
            </p:nvSpPr>
            <p:spPr>
              <a:xfrm>
                <a:off x="6248700" y="1983075"/>
                <a:ext cx="253225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2891" extrusionOk="0">
                    <a:moveTo>
                      <a:pt x="8787" y="179"/>
                    </a:moveTo>
                    <a:lnTo>
                      <a:pt x="9869" y="2722"/>
                    </a:lnTo>
                    <a:lnTo>
                      <a:pt x="258" y="2722"/>
                    </a:lnTo>
                    <a:lnTo>
                      <a:pt x="1340" y="179"/>
                    </a:lnTo>
                    <a:close/>
                    <a:moveTo>
                      <a:pt x="1231" y="0"/>
                    </a:moveTo>
                    <a:lnTo>
                      <a:pt x="1" y="2891"/>
                    </a:lnTo>
                    <a:lnTo>
                      <a:pt x="10129" y="2891"/>
                    </a:lnTo>
                    <a:lnTo>
                      <a:pt x="8897" y="0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4"/>
              <p:cNvSpPr/>
              <p:nvPr/>
            </p:nvSpPr>
            <p:spPr>
              <a:xfrm>
                <a:off x="6231075" y="2043650"/>
                <a:ext cx="2884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1537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11537" y="506"/>
                    </a:lnTo>
                    <a:lnTo>
                      <a:pt x="115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4"/>
              <p:cNvSpPr/>
              <p:nvPr/>
            </p:nvSpPr>
            <p:spPr>
              <a:xfrm>
                <a:off x="6229050" y="2041400"/>
                <a:ext cx="2924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1699" h="687" extrusionOk="0">
                    <a:moveTo>
                      <a:pt x="11530" y="169"/>
                    </a:moveTo>
                    <a:lnTo>
                      <a:pt x="11530" y="517"/>
                    </a:lnTo>
                    <a:lnTo>
                      <a:pt x="170" y="517"/>
                    </a:lnTo>
                    <a:lnTo>
                      <a:pt x="170" y="169"/>
                    </a:lnTo>
                    <a:close/>
                    <a:moveTo>
                      <a:pt x="0" y="0"/>
                    </a:moveTo>
                    <a:lnTo>
                      <a:pt x="0" y="687"/>
                    </a:lnTo>
                    <a:lnTo>
                      <a:pt x="11699" y="687"/>
                    </a:lnTo>
                    <a:lnTo>
                      <a:pt x="11699" y="0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4"/>
            <p:cNvGrpSpPr/>
            <p:nvPr/>
          </p:nvGrpSpPr>
          <p:grpSpPr>
            <a:xfrm>
              <a:off x="2587625" y="4608575"/>
              <a:ext cx="7627725" cy="188325"/>
              <a:chOff x="2587625" y="4608575"/>
              <a:chExt cx="7627725" cy="188325"/>
            </a:xfrm>
          </p:grpSpPr>
          <p:cxnSp>
            <p:nvCxnSpPr>
              <p:cNvPr id="1492" name="Google Shape;1492;p34"/>
              <p:cNvCxnSpPr/>
              <p:nvPr/>
            </p:nvCxnSpPr>
            <p:spPr>
              <a:xfrm>
                <a:off x="2587625" y="4608575"/>
                <a:ext cx="4974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3" name="Google Shape;1493;p34"/>
              <p:cNvCxnSpPr/>
              <p:nvPr/>
            </p:nvCxnSpPr>
            <p:spPr>
              <a:xfrm>
                <a:off x="4084950" y="4796900"/>
                <a:ext cx="162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4" name="Google Shape;1494;p34"/>
              <p:cNvCxnSpPr/>
              <p:nvPr/>
            </p:nvCxnSpPr>
            <p:spPr>
              <a:xfrm>
                <a:off x="8037350" y="4608575"/>
                <a:ext cx="2178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95" name="Google Shape;1495;p34"/>
            <p:cNvGrpSpPr/>
            <p:nvPr/>
          </p:nvGrpSpPr>
          <p:grpSpPr>
            <a:xfrm>
              <a:off x="7705889" y="1216151"/>
              <a:ext cx="665598" cy="665104"/>
              <a:chOff x="5414625" y="1755425"/>
              <a:chExt cx="336875" cy="336625"/>
            </a:xfrm>
          </p:grpSpPr>
          <p:sp>
            <p:nvSpPr>
              <p:cNvPr id="1496" name="Google Shape;1496;p34"/>
              <p:cNvSpPr/>
              <p:nvPr/>
            </p:nvSpPr>
            <p:spPr>
              <a:xfrm>
                <a:off x="5416600" y="1757450"/>
                <a:ext cx="332650" cy="332650"/>
              </a:xfrm>
              <a:custGeom>
                <a:avLst/>
                <a:gdLst/>
                <a:ahLst/>
                <a:cxnLst/>
                <a:rect l="l" t="t" r="r" b="b"/>
                <a:pathLst>
                  <a:path w="13306" h="13306" extrusionOk="0">
                    <a:moveTo>
                      <a:pt x="6654" y="0"/>
                    </a:moveTo>
                    <a:cubicBezTo>
                      <a:pt x="2979" y="0"/>
                      <a:pt x="0" y="2979"/>
                      <a:pt x="0" y="6652"/>
                    </a:cubicBezTo>
                    <a:cubicBezTo>
                      <a:pt x="0" y="10326"/>
                      <a:pt x="2979" y="13305"/>
                      <a:pt x="6654" y="13305"/>
                    </a:cubicBezTo>
                    <a:cubicBezTo>
                      <a:pt x="10326" y="13305"/>
                      <a:pt x="13305" y="10326"/>
                      <a:pt x="13305" y="6652"/>
                    </a:cubicBezTo>
                    <a:cubicBezTo>
                      <a:pt x="13305" y="2979"/>
                      <a:pt x="10326" y="0"/>
                      <a:pt x="6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4"/>
              <p:cNvSpPr/>
              <p:nvPr/>
            </p:nvSpPr>
            <p:spPr>
              <a:xfrm>
                <a:off x="5414625" y="1755425"/>
                <a:ext cx="336875" cy="336625"/>
              </a:xfrm>
              <a:custGeom>
                <a:avLst/>
                <a:gdLst/>
                <a:ahLst/>
                <a:cxnLst/>
                <a:rect l="l" t="t" r="r" b="b"/>
                <a:pathLst>
                  <a:path w="13475" h="13465" extrusionOk="0">
                    <a:moveTo>
                      <a:pt x="6733" y="170"/>
                    </a:moveTo>
                    <a:cubicBezTo>
                      <a:pt x="10355" y="170"/>
                      <a:pt x="13306" y="3110"/>
                      <a:pt x="13306" y="6733"/>
                    </a:cubicBezTo>
                    <a:cubicBezTo>
                      <a:pt x="13306" y="10357"/>
                      <a:pt x="10355" y="13298"/>
                      <a:pt x="6733" y="13298"/>
                    </a:cubicBezTo>
                    <a:cubicBezTo>
                      <a:pt x="3118" y="13298"/>
                      <a:pt x="168" y="10357"/>
                      <a:pt x="168" y="6733"/>
                    </a:cubicBezTo>
                    <a:cubicBezTo>
                      <a:pt x="168" y="3110"/>
                      <a:pt x="3118" y="170"/>
                      <a:pt x="6733" y="170"/>
                    </a:cubicBezTo>
                    <a:close/>
                    <a:moveTo>
                      <a:pt x="6733" y="0"/>
                    </a:moveTo>
                    <a:cubicBezTo>
                      <a:pt x="3018" y="0"/>
                      <a:pt x="1" y="3020"/>
                      <a:pt x="1" y="6733"/>
                    </a:cubicBezTo>
                    <a:cubicBezTo>
                      <a:pt x="1" y="10448"/>
                      <a:pt x="3018" y="13465"/>
                      <a:pt x="6733" y="13465"/>
                    </a:cubicBezTo>
                    <a:cubicBezTo>
                      <a:pt x="10446" y="13465"/>
                      <a:pt x="13475" y="10448"/>
                      <a:pt x="13475" y="6733"/>
                    </a:cubicBezTo>
                    <a:cubicBezTo>
                      <a:pt x="13475" y="3020"/>
                      <a:pt x="10446" y="0"/>
                      <a:pt x="6733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4"/>
              <p:cNvSpPr/>
              <p:nvPr/>
            </p:nvSpPr>
            <p:spPr>
              <a:xfrm>
                <a:off x="5429525" y="1770325"/>
                <a:ext cx="307075" cy="306850"/>
              </a:xfrm>
              <a:custGeom>
                <a:avLst/>
                <a:gdLst/>
                <a:ahLst/>
                <a:cxnLst/>
                <a:rect l="l" t="t" r="r" b="b"/>
                <a:pathLst>
                  <a:path w="12283" h="12274" extrusionOk="0">
                    <a:moveTo>
                      <a:pt x="6137" y="0"/>
                    </a:moveTo>
                    <a:cubicBezTo>
                      <a:pt x="2751" y="0"/>
                      <a:pt x="1" y="2753"/>
                      <a:pt x="1" y="6137"/>
                    </a:cubicBezTo>
                    <a:cubicBezTo>
                      <a:pt x="1" y="9523"/>
                      <a:pt x="2751" y="12273"/>
                      <a:pt x="6137" y="12273"/>
                    </a:cubicBezTo>
                    <a:cubicBezTo>
                      <a:pt x="9521" y="12273"/>
                      <a:pt x="12283" y="9523"/>
                      <a:pt x="12283" y="6137"/>
                    </a:cubicBezTo>
                    <a:cubicBezTo>
                      <a:pt x="12283" y="2753"/>
                      <a:pt x="9521" y="0"/>
                      <a:pt x="61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4"/>
              <p:cNvSpPr/>
              <p:nvPr/>
            </p:nvSpPr>
            <p:spPr>
              <a:xfrm>
                <a:off x="5580675" y="1881200"/>
                <a:ext cx="8570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428" h="1793" extrusionOk="0">
                    <a:moveTo>
                      <a:pt x="3338" y="1"/>
                    </a:moveTo>
                    <a:cubicBezTo>
                      <a:pt x="3324" y="1"/>
                      <a:pt x="3310" y="5"/>
                      <a:pt x="3296" y="14"/>
                    </a:cubicBezTo>
                    <a:lnTo>
                      <a:pt x="50" y="1623"/>
                    </a:lnTo>
                    <a:cubicBezTo>
                      <a:pt x="10" y="1642"/>
                      <a:pt x="0" y="1702"/>
                      <a:pt x="20" y="1742"/>
                    </a:cubicBezTo>
                    <a:cubicBezTo>
                      <a:pt x="31" y="1773"/>
                      <a:pt x="60" y="1792"/>
                      <a:pt x="91" y="1792"/>
                    </a:cubicBezTo>
                    <a:cubicBezTo>
                      <a:pt x="110" y="1792"/>
                      <a:pt x="120" y="1783"/>
                      <a:pt x="129" y="1783"/>
                    </a:cubicBezTo>
                    <a:lnTo>
                      <a:pt x="3377" y="165"/>
                    </a:lnTo>
                    <a:cubicBezTo>
                      <a:pt x="3415" y="143"/>
                      <a:pt x="3427" y="93"/>
                      <a:pt x="3406" y="45"/>
                    </a:cubicBezTo>
                    <a:cubicBezTo>
                      <a:pt x="3393" y="18"/>
                      <a:pt x="3366" y="1"/>
                      <a:pt x="33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4"/>
              <p:cNvSpPr/>
              <p:nvPr/>
            </p:nvSpPr>
            <p:spPr>
              <a:xfrm>
                <a:off x="5520625" y="1849350"/>
                <a:ext cx="6947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236" extrusionOk="0">
                    <a:moveTo>
                      <a:pt x="276" y="1"/>
                    </a:moveTo>
                    <a:cubicBezTo>
                      <a:pt x="221" y="1"/>
                      <a:pt x="166" y="19"/>
                      <a:pt x="119" y="56"/>
                    </a:cubicBezTo>
                    <a:cubicBezTo>
                      <a:pt x="10" y="147"/>
                      <a:pt x="0" y="307"/>
                      <a:pt x="88" y="414"/>
                    </a:cubicBezTo>
                    <a:lnTo>
                      <a:pt x="2293" y="3135"/>
                    </a:lnTo>
                    <a:cubicBezTo>
                      <a:pt x="2343" y="3195"/>
                      <a:pt x="2422" y="3235"/>
                      <a:pt x="2493" y="3235"/>
                    </a:cubicBezTo>
                    <a:cubicBezTo>
                      <a:pt x="2553" y="3235"/>
                      <a:pt x="2612" y="3214"/>
                      <a:pt x="2650" y="3176"/>
                    </a:cubicBezTo>
                    <a:cubicBezTo>
                      <a:pt x="2769" y="3085"/>
                      <a:pt x="2779" y="2928"/>
                      <a:pt x="2691" y="2818"/>
                    </a:cubicBezTo>
                    <a:lnTo>
                      <a:pt x="477" y="97"/>
                    </a:lnTo>
                    <a:cubicBezTo>
                      <a:pt x="425" y="34"/>
                      <a:pt x="351" y="1"/>
                      <a:pt x="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4"/>
              <p:cNvSpPr/>
              <p:nvPr/>
            </p:nvSpPr>
            <p:spPr>
              <a:xfrm>
                <a:off x="5578175" y="1838725"/>
                <a:ext cx="90625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570" extrusionOk="0">
                    <a:moveTo>
                      <a:pt x="3433" y="1"/>
                    </a:moveTo>
                    <a:cubicBezTo>
                      <a:pt x="3390" y="1"/>
                      <a:pt x="3347" y="15"/>
                      <a:pt x="3318" y="45"/>
                    </a:cubicBezTo>
                    <a:lnTo>
                      <a:pt x="72" y="3281"/>
                    </a:lnTo>
                    <a:cubicBezTo>
                      <a:pt x="0" y="3353"/>
                      <a:pt x="0" y="3451"/>
                      <a:pt x="72" y="3520"/>
                    </a:cubicBezTo>
                    <a:cubicBezTo>
                      <a:pt x="110" y="3551"/>
                      <a:pt x="150" y="3570"/>
                      <a:pt x="191" y="3570"/>
                    </a:cubicBezTo>
                    <a:cubicBezTo>
                      <a:pt x="239" y="3570"/>
                      <a:pt x="279" y="3551"/>
                      <a:pt x="310" y="3520"/>
                    </a:cubicBezTo>
                    <a:lnTo>
                      <a:pt x="3556" y="293"/>
                    </a:lnTo>
                    <a:cubicBezTo>
                      <a:pt x="3615" y="224"/>
                      <a:pt x="3625" y="114"/>
                      <a:pt x="3556" y="45"/>
                    </a:cubicBezTo>
                    <a:cubicBezTo>
                      <a:pt x="3521" y="15"/>
                      <a:pt x="3477" y="1"/>
                      <a:pt x="3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4"/>
              <p:cNvSpPr/>
              <p:nvPr/>
            </p:nvSpPr>
            <p:spPr>
              <a:xfrm>
                <a:off x="5579175" y="1788725"/>
                <a:ext cx="74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99" extrusionOk="0">
                    <a:moveTo>
                      <a:pt x="151" y="1"/>
                    </a:moveTo>
                    <a:cubicBezTo>
                      <a:pt x="70" y="1"/>
                      <a:pt x="1" y="70"/>
                      <a:pt x="1" y="148"/>
                    </a:cubicBezTo>
                    <a:cubicBezTo>
                      <a:pt x="1" y="229"/>
                      <a:pt x="70" y="298"/>
                      <a:pt x="151" y="298"/>
                    </a:cubicBezTo>
                    <a:cubicBezTo>
                      <a:pt x="239" y="298"/>
                      <a:pt x="299" y="229"/>
                      <a:pt x="299" y="148"/>
                    </a:cubicBezTo>
                    <a:cubicBezTo>
                      <a:pt x="299" y="70"/>
                      <a:pt x="239" y="1"/>
                      <a:pt x="15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4"/>
              <p:cNvSpPr/>
              <p:nvPr/>
            </p:nvSpPr>
            <p:spPr>
              <a:xfrm>
                <a:off x="5579175" y="2051350"/>
                <a:ext cx="74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99" extrusionOk="0">
                    <a:moveTo>
                      <a:pt x="151" y="0"/>
                    </a:moveTo>
                    <a:cubicBezTo>
                      <a:pt x="70" y="0"/>
                      <a:pt x="1" y="69"/>
                      <a:pt x="1" y="150"/>
                    </a:cubicBezTo>
                    <a:cubicBezTo>
                      <a:pt x="1" y="229"/>
                      <a:pt x="70" y="298"/>
                      <a:pt x="151" y="298"/>
                    </a:cubicBezTo>
                    <a:cubicBezTo>
                      <a:pt x="239" y="298"/>
                      <a:pt x="299" y="229"/>
                      <a:pt x="299" y="150"/>
                    </a:cubicBezTo>
                    <a:cubicBezTo>
                      <a:pt x="299" y="69"/>
                      <a:pt x="239" y="0"/>
                      <a:pt x="15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4"/>
              <p:cNvSpPr/>
              <p:nvPr/>
            </p:nvSpPr>
            <p:spPr>
              <a:xfrm>
                <a:off x="5710500" y="1920025"/>
                <a:ext cx="74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99" extrusionOk="0">
                    <a:moveTo>
                      <a:pt x="150" y="1"/>
                    </a:moveTo>
                    <a:cubicBezTo>
                      <a:pt x="69" y="1"/>
                      <a:pt x="0" y="70"/>
                      <a:pt x="0" y="149"/>
                    </a:cubicBezTo>
                    <a:cubicBezTo>
                      <a:pt x="0" y="230"/>
                      <a:pt x="69" y="299"/>
                      <a:pt x="150" y="299"/>
                    </a:cubicBezTo>
                    <a:cubicBezTo>
                      <a:pt x="238" y="299"/>
                      <a:pt x="298" y="230"/>
                      <a:pt x="298" y="149"/>
                    </a:cubicBezTo>
                    <a:cubicBezTo>
                      <a:pt x="298" y="70"/>
                      <a:pt x="238" y="1"/>
                      <a:pt x="150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4"/>
              <p:cNvSpPr/>
              <p:nvPr/>
            </p:nvSpPr>
            <p:spPr>
              <a:xfrm>
                <a:off x="5447875" y="1920025"/>
                <a:ext cx="74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99" extrusionOk="0">
                    <a:moveTo>
                      <a:pt x="148" y="1"/>
                    </a:moveTo>
                    <a:cubicBezTo>
                      <a:pt x="70" y="1"/>
                      <a:pt x="1" y="70"/>
                      <a:pt x="1" y="149"/>
                    </a:cubicBezTo>
                    <a:cubicBezTo>
                      <a:pt x="1" y="230"/>
                      <a:pt x="70" y="299"/>
                      <a:pt x="148" y="299"/>
                    </a:cubicBezTo>
                    <a:cubicBezTo>
                      <a:pt x="229" y="299"/>
                      <a:pt x="298" y="230"/>
                      <a:pt x="298" y="149"/>
                    </a:cubicBezTo>
                    <a:cubicBezTo>
                      <a:pt x="298" y="70"/>
                      <a:pt x="229" y="1"/>
                      <a:pt x="148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4"/>
              <p:cNvSpPr/>
              <p:nvPr/>
            </p:nvSpPr>
            <p:spPr>
              <a:xfrm>
                <a:off x="5514900" y="1807825"/>
                <a:ext cx="49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74" extrusionOk="0">
                    <a:moveTo>
                      <a:pt x="99" y="1"/>
                    </a:moveTo>
                    <a:cubicBezTo>
                      <a:pt x="84" y="1"/>
                      <a:pt x="67" y="4"/>
                      <a:pt x="51" y="11"/>
                    </a:cubicBezTo>
                    <a:cubicBezTo>
                      <a:pt x="10" y="40"/>
                      <a:pt x="1" y="90"/>
                      <a:pt x="20" y="130"/>
                    </a:cubicBezTo>
                    <a:cubicBezTo>
                      <a:pt x="40" y="156"/>
                      <a:pt x="69" y="174"/>
                      <a:pt x="98" y="174"/>
                    </a:cubicBezTo>
                    <a:cubicBezTo>
                      <a:pt x="112" y="174"/>
                      <a:pt x="126" y="169"/>
                      <a:pt x="139" y="159"/>
                    </a:cubicBezTo>
                    <a:cubicBezTo>
                      <a:pt x="179" y="140"/>
                      <a:pt x="198" y="90"/>
                      <a:pt x="170" y="40"/>
                    </a:cubicBezTo>
                    <a:cubicBezTo>
                      <a:pt x="155" y="14"/>
                      <a:pt x="129" y="1"/>
                      <a:pt x="99" y="1"/>
                    </a:cubicBez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4"/>
              <p:cNvSpPr/>
              <p:nvPr/>
            </p:nvSpPr>
            <p:spPr>
              <a:xfrm>
                <a:off x="5646200" y="2035350"/>
                <a:ext cx="49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74" extrusionOk="0">
                    <a:moveTo>
                      <a:pt x="104" y="0"/>
                    </a:moveTo>
                    <a:cubicBezTo>
                      <a:pt x="89" y="0"/>
                      <a:pt x="74" y="5"/>
                      <a:pt x="60" y="16"/>
                    </a:cubicBezTo>
                    <a:cubicBezTo>
                      <a:pt x="10" y="35"/>
                      <a:pt x="1" y="85"/>
                      <a:pt x="20" y="135"/>
                    </a:cubicBezTo>
                    <a:cubicBezTo>
                      <a:pt x="41" y="160"/>
                      <a:pt x="70" y="173"/>
                      <a:pt x="98" y="173"/>
                    </a:cubicBezTo>
                    <a:cubicBezTo>
                      <a:pt x="112" y="173"/>
                      <a:pt x="126" y="170"/>
                      <a:pt x="139" y="164"/>
                    </a:cubicBezTo>
                    <a:cubicBezTo>
                      <a:pt x="180" y="135"/>
                      <a:pt x="199" y="85"/>
                      <a:pt x="170" y="44"/>
                    </a:cubicBezTo>
                    <a:cubicBezTo>
                      <a:pt x="158" y="18"/>
                      <a:pt x="132" y="0"/>
                      <a:pt x="104" y="0"/>
                    </a:cubicBez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4"/>
              <p:cNvSpPr/>
              <p:nvPr/>
            </p:nvSpPr>
            <p:spPr>
              <a:xfrm>
                <a:off x="5694350" y="1856000"/>
                <a:ext cx="4775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70" extrusionOk="0">
                    <a:moveTo>
                      <a:pt x="94" y="0"/>
                    </a:moveTo>
                    <a:cubicBezTo>
                      <a:pt x="79" y="0"/>
                      <a:pt x="64" y="3"/>
                      <a:pt x="50" y="10"/>
                    </a:cubicBezTo>
                    <a:cubicBezTo>
                      <a:pt x="12" y="29"/>
                      <a:pt x="0" y="88"/>
                      <a:pt x="22" y="129"/>
                    </a:cubicBezTo>
                    <a:cubicBezTo>
                      <a:pt x="35" y="156"/>
                      <a:pt x="66" y="169"/>
                      <a:pt x="97" y="169"/>
                    </a:cubicBezTo>
                    <a:cubicBezTo>
                      <a:pt x="112" y="169"/>
                      <a:pt x="128" y="166"/>
                      <a:pt x="141" y="160"/>
                    </a:cubicBezTo>
                    <a:cubicBezTo>
                      <a:pt x="179" y="138"/>
                      <a:pt x="191" y="79"/>
                      <a:pt x="170" y="41"/>
                    </a:cubicBezTo>
                    <a:cubicBezTo>
                      <a:pt x="157" y="13"/>
                      <a:pt x="126" y="0"/>
                      <a:pt x="94" y="0"/>
                    </a:cubicBez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4"/>
              <p:cNvSpPr/>
              <p:nvPr/>
            </p:nvSpPr>
            <p:spPr>
              <a:xfrm>
                <a:off x="5466750" y="1987300"/>
                <a:ext cx="4975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70" extrusionOk="0">
                    <a:moveTo>
                      <a:pt x="101" y="0"/>
                    </a:moveTo>
                    <a:cubicBezTo>
                      <a:pt x="87" y="0"/>
                      <a:pt x="73" y="4"/>
                      <a:pt x="61" y="10"/>
                    </a:cubicBezTo>
                    <a:cubicBezTo>
                      <a:pt x="20" y="41"/>
                      <a:pt x="1" y="91"/>
                      <a:pt x="30" y="129"/>
                    </a:cubicBezTo>
                    <a:cubicBezTo>
                      <a:pt x="42" y="156"/>
                      <a:pt x="69" y="169"/>
                      <a:pt x="98" y="169"/>
                    </a:cubicBezTo>
                    <a:cubicBezTo>
                      <a:pt x="112" y="169"/>
                      <a:pt x="126" y="166"/>
                      <a:pt x="139" y="160"/>
                    </a:cubicBezTo>
                    <a:cubicBezTo>
                      <a:pt x="180" y="139"/>
                      <a:pt x="199" y="79"/>
                      <a:pt x="168" y="41"/>
                    </a:cubicBezTo>
                    <a:cubicBezTo>
                      <a:pt x="155" y="14"/>
                      <a:pt x="128" y="0"/>
                      <a:pt x="101" y="0"/>
                    </a:cubicBez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4"/>
              <p:cNvSpPr/>
              <p:nvPr/>
            </p:nvSpPr>
            <p:spPr>
              <a:xfrm>
                <a:off x="5466750" y="1856000"/>
                <a:ext cx="4975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70" extrusionOk="0">
                    <a:moveTo>
                      <a:pt x="98" y="0"/>
                    </a:moveTo>
                    <a:cubicBezTo>
                      <a:pt x="69" y="0"/>
                      <a:pt x="42" y="13"/>
                      <a:pt x="30" y="41"/>
                    </a:cubicBezTo>
                    <a:cubicBezTo>
                      <a:pt x="1" y="79"/>
                      <a:pt x="20" y="138"/>
                      <a:pt x="61" y="160"/>
                    </a:cubicBezTo>
                    <a:cubicBezTo>
                      <a:pt x="73" y="166"/>
                      <a:pt x="87" y="169"/>
                      <a:pt x="101" y="169"/>
                    </a:cubicBezTo>
                    <a:cubicBezTo>
                      <a:pt x="128" y="169"/>
                      <a:pt x="155" y="156"/>
                      <a:pt x="168" y="129"/>
                    </a:cubicBezTo>
                    <a:cubicBezTo>
                      <a:pt x="199" y="88"/>
                      <a:pt x="180" y="29"/>
                      <a:pt x="139" y="10"/>
                    </a:cubicBezTo>
                    <a:cubicBezTo>
                      <a:pt x="126" y="3"/>
                      <a:pt x="112" y="0"/>
                      <a:pt x="98" y="0"/>
                    </a:cubicBez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4"/>
              <p:cNvSpPr/>
              <p:nvPr/>
            </p:nvSpPr>
            <p:spPr>
              <a:xfrm>
                <a:off x="5694350" y="1987300"/>
                <a:ext cx="4775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70" extrusionOk="0">
                    <a:moveTo>
                      <a:pt x="97" y="0"/>
                    </a:moveTo>
                    <a:cubicBezTo>
                      <a:pt x="66" y="0"/>
                      <a:pt x="35" y="14"/>
                      <a:pt x="22" y="41"/>
                    </a:cubicBezTo>
                    <a:cubicBezTo>
                      <a:pt x="0" y="79"/>
                      <a:pt x="12" y="139"/>
                      <a:pt x="50" y="160"/>
                    </a:cubicBezTo>
                    <a:cubicBezTo>
                      <a:pt x="64" y="166"/>
                      <a:pt x="79" y="169"/>
                      <a:pt x="94" y="169"/>
                    </a:cubicBezTo>
                    <a:cubicBezTo>
                      <a:pt x="126" y="169"/>
                      <a:pt x="157" y="156"/>
                      <a:pt x="170" y="129"/>
                    </a:cubicBezTo>
                    <a:cubicBezTo>
                      <a:pt x="191" y="91"/>
                      <a:pt x="179" y="41"/>
                      <a:pt x="141" y="10"/>
                    </a:cubicBezTo>
                    <a:cubicBezTo>
                      <a:pt x="128" y="4"/>
                      <a:pt x="112" y="0"/>
                      <a:pt x="97" y="0"/>
                    </a:cubicBez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4"/>
              <p:cNvSpPr/>
              <p:nvPr/>
            </p:nvSpPr>
            <p:spPr>
              <a:xfrm>
                <a:off x="5646200" y="1807825"/>
                <a:ext cx="49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74" extrusionOk="0">
                    <a:moveTo>
                      <a:pt x="98" y="1"/>
                    </a:moveTo>
                    <a:cubicBezTo>
                      <a:pt x="70" y="1"/>
                      <a:pt x="41" y="14"/>
                      <a:pt x="20" y="40"/>
                    </a:cubicBezTo>
                    <a:cubicBezTo>
                      <a:pt x="1" y="90"/>
                      <a:pt x="10" y="140"/>
                      <a:pt x="60" y="159"/>
                    </a:cubicBezTo>
                    <a:cubicBezTo>
                      <a:pt x="74" y="169"/>
                      <a:pt x="88" y="174"/>
                      <a:pt x="103" y="174"/>
                    </a:cubicBezTo>
                    <a:cubicBezTo>
                      <a:pt x="131" y="174"/>
                      <a:pt x="157" y="156"/>
                      <a:pt x="170" y="130"/>
                    </a:cubicBezTo>
                    <a:cubicBezTo>
                      <a:pt x="199" y="90"/>
                      <a:pt x="180" y="40"/>
                      <a:pt x="139" y="11"/>
                    </a:cubicBezTo>
                    <a:cubicBezTo>
                      <a:pt x="126" y="4"/>
                      <a:pt x="112" y="1"/>
                      <a:pt x="98" y="1"/>
                    </a:cubicBez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4"/>
              <p:cNvSpPr/>
              <p:nvPr/>
            </p:nvSpPr>
            <p:spPr>
              <a:xfrm>
                <a:off x="5514900" y="2035350"/>
                <a:ext cx="49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74" extrusionOk="0">
                    <a:moveTo>
                      <a:pt x="97" y="0"/>
                    </a:moveTo>
                    <a:cubicBezTo>
                      <a:pt x="69" y="0"/>
                      <a:pt x="40" y="18"/>
                      <a:pt x="20" y="44"/>
                    </a:cubicBezTo>
                    <a:cubicBezTo>
                      <a:pt x="1" y="85"/>
                      <a:pt x="10" y="135"/>
                      <a:pt x="51" y="164"/>
                    </a:cubicBezTo>
                    <a:cubicBezTo>
                      <a:pt x="67" y="170"/>
                      <a:pt x="84" y="173"/>
                      <a:pt x="99" y="173"/>
                    </a:cubicBezTo>
                    <a:cubicBezTo>
                      <a:pt x="129" y="173"/>
                      <a:pt x="155" y="160"/>
                      <a:pt x="170" y="135"/>
                    </a:cubicBezTo>
                    <a:cubicBezTo>
                      <a:pt x="198" y="85"/>
                      <a:pt x="179" y="35"/>
                      <a:pt x="139" y="16"/>
                    </a:cubicBezTo>
                    <a:cubicBezTo>
                      <a:pt x="126" y="5"/>
                      <a:pt x="111" y="0"/>
                      <a:pt x="97" y="0"/>
                    </a:cubicBez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4" name="Google Shape;1514;p34"/>
            <p:cNvGrpSpPr/>
            <p:nvPr/>
          </p:nvGrpSpPr>
          <p:grpSpPr>
            <a:xfrm>
              <a:off x="8531425" y="1364825"/>
              <a:ext cx="754600" cy="116875"/>
              <a:chOff x="5331200" y="1312875"/>
              <a:chExt cx="754600" cy="116875"/>
            </a:xfrm>
          </p:grpSpPr>
          <p:cxnSp>
            <p:nvCxnSpPr>
              <p:cNvPr id="1515" name="Google Shape;1515;p34"/>
              <p:cNvCxnSpPr/>
              <p:nvPr/>
            </p:nvCxnSpPr>
            <p:spPr>
              <a:xfrm>
                <a:off x="5331200" y="1429750"/>
                <a:ext cx="54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6" name="Google Shape;1516;p34"/>
              <p:cNvCxnSpPr/>
              <p:nvPr/>
            </p:nvCxnSpPr>
            <p:spPr>
              <a:xfrm>
                <a:off x="5702700" y="1312875"/>
                <a:ext cx="383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17" name="Google Shape;1517;p34"/>
            <p:cNvGrpSpPr/>
            <p:nvPr/>
          </p:nvGrpSpPr>
          <p:grpSpPr>
            <a:xfrm>
              <a:off x="5247305" y="1603519"/>
              <a:ext cx="1378545" cy="3005008"/>
              <a:chOff x="3974500" y="3419775"/>
              <a:chExt cx="362775" cy="790750"/>
            </a:xfrm>
          </p:grpSpPr>
          <p:sp>
            <p:nvSpPr>
              <p:cNvPr id="1518" name="Google Shape;1518;p34"/>
              <p:cNvSpPr/>
              <p:nvPr/>
            </p:nvSpPr>
            <p:spPr>
              <a:xfrm>
                <a:off x="4132050" y="4151250"/>
                <a:ext cx="117075" cy="58500"/>
              </a:xfrm>
              <a:custGeom>
                <a:avLst/>
                <a:gdLst/>
                <a:ahLst/>
                <a:cxnLst/>
                <a:rect l="l" t="t" r="r" b="b"/>
                <a:pathLst>
                  <a:path w="4683" h="2340" extrusionOk="0">
                    <a:moveTo>
                      <a:pt x="2358" y="1"/>
                    </a:moveTo>
                    <a:lnTo>
                      <a:pt x="25" y="64"/>
                    </a:lnTo>
                    <a:lnTo>
                      <a:pt x="7" y="2040"/>
                    </a:lnTo>
                    <a:cubicBezTo>
                      <a:pt x="1" y="2152"/>
                      <a:pt x="88" y="2245"/>
                      <a:pt x="200" y="2251"/>
                    </a:cubicBezTo>
                    <a:lnTo>
                      <a:pt x="4433" y="2339"/>
                    </a:lnTo>
                    <a:cubicBezTo>
                      <a:pt x="4602" y="2339"/>
                      <a:pt x="4683" y="2133"/>
                      <a:pt x="4559" y="2021"/>
                    </a:cubicBezTo>
                    <a:lnTo>
                      <a:pt x="2681" y="300"/>
                    </a:lnTo>
                    <a:lnTo>
                      <a:pt x="23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4"/>
              <p:cNvSpPr/>
              <p:nvPr/>
            </p:nvSpPr>
            <p:spPr>
              <a:xfrm>
                <a:off x="4131275" y="4150325"/>
                <a:ext cx="117375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4695" h="2408" extrusionOk="0">
                    <a:moveTo>
                      <a:pt x="2383" y="69"/>
                    </a:moveTo>
                    <a:lnTo>
                      <a:pt x="2694" y="362"/>
                    </a:lnTo>
                    <a:lnTo>
                      <a:pt x="4570" y="2083"/>
                    </a:lnTo>
                    <a:cubicBezTo>
                      <a:pt x="4627" y="2133"/>
                      <a:pt x="4627" y="2201"/>
                      <a:pt x="4608" y="2251"/>
                    </a:cubicBezTo>
                    <a:cubicBezTo>
                      <a:pt x="4590" y="2296"/>
                      <a:pt x="4539" y="2345"/>
                      <a:pt x="4464" y="2345"/>
                    </a:cubicBezTo>
                    <a:lnTo>
                      <a:pt x="237" y="2258"/>
                    </a:lnTo>
                    <a:cubicBezTo>
                      <a:pt x="187" y="2258"/>
                      <a:pt x="144" y="2239"/>
                      <a:pt x="113" y="2201"/>
                    </a:cubicBezTo>
                    <a:cubicBezTo>
                      <a:pt x="81" y="2170"/>
                      <a:pt x="69" y="2127"/>
                      <a:pt x="69" y="2077"/>
                    </a:cubicBezTo>
                    <a:lnTo>
                      <a:pt x="87" y="126"/>
                    </a:lnTo>
                    <a:lnTo>
                      <a:pt x="2383" y="69"/>
                    </a:lnTo>
                    <a:close/>
                    <a:moveTo>
                      <a:pt x="2389" y="0"/>
                    </a:moveTo>
                    <a:lnTo>
                      <a:pt x="56" y="63"/>
                    </a:lnTo>
                    <a:cubicBezTo>
                      <a:pt x="38" y="69"/>
                      <a:pt x="26" y="81"/>
                      <a:pt x="26" y="101"/>
                    </a:cubicBezTo>
                    <a:lnTo>
                      <a:pt x="6" y="2077"/>
                    </a:lnTo>
                    <a:cubicBezTo>
                      <a:pt x="0" y="2139"/>
                      <a:pt x="26" y="2201"/>
                      <a:pt x="69" y="2245"/>
                    </a:cubicBezTo>
                    <a:cubicBezTo>
                      <a:pt x="113" y="2296"/>
                      <a:pt x="168" y="2320"/>
                      <a:pt x="231" y="2320"/>
                    </a:cubicBezTo>
                    <a:lnTo>
                      <a:pt x="4458" y="2408"/>
                    </a:lnTo>
                    <a:lnTo>
                      <a:pt x="4464" y="2408"/>
                    </a:lnTo>
                    <a:cubicBezTo>
                      <a:pt x="4552" y="2408"/>
                      <a:pt x="4633" y="2351"/>
                      <a:pt x="4665" y="2270"/>
                    </a:cubicBezTo>
                    <a:cubicBezTo>
                      <a:pt x="4694" y="2189"/>
                      <a:pt x="4676" y="2095"/>
                      <a:pt x="4608" y="2034"/>
                    </a:cubicBezTo>
                    <a:lnTo>
                      <a:pt x="2731" y="313"/>
                    </a:lnTo>
                    <a:lnTo>
                      <a:pt x="2413" y="14"/>
                    </a:lnTo>
                    <a:cubicBezTo>
                      <a:pt x="2407" y="6"/>
                      <a:pt x="2401" y="6"/>
                      <a:pt x="2389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4"/>
              <p:cNvSpPr/>
              <p:nvPr/>
            </p:nvSpPr>
            <p:spPr>
              <a:xfrm>
                <a:off x="4132050" y="4197875"/>
                <a:ext cx="1170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4683" h="475" extrusionOk="0">
                    <a:moveTo>
                      <a:pt x="7" y="0"/>
                    </a:moveTo>
                    <a:lnTo>
                      <a:pt x="7" y="175"/>
                    </a:lnTo>
                    <a:cubicBezTo>
                      <a:pt x="1" y="287"/>
                      <a:pt x="88" y="380"/>
                      <a:pt x="200" y="386"/>
                    </a:cubicBezTo>
                    <a:lnTo>
                      <a:pt x="4433" y="474"/>
                    </a:lnTo>
                    <a:cubicBezTo>
                      <a:pt x="4602" y="474"/>
                      <a:pt x="4683" y="268"/>
                      <a:pt x="4559" y="156"/>
                    </a:cubicBezTo>
                    <a:lnTo>
                      <a:pt x="4490" y="94"/>
                    </a:lnTo>
                    <a:cubicBezTo>
                      <a:pt x="4458" y="124"/>
                      <a:pt x="4421" y="144"/>
                      <a:pt x="4372" y="144"/>
                    </a:cubicBezTo>
                    <a:lnTo>
                      <a:pt x="137" y="57"/>
                    </a:lnTo>
                    <a:cubicBezTo>
                      <a:pt x="88" y="57"/>
                      <a:pt x="44" y="32"/>
                      <a:pt x="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4"/>
              <p:cNvSpPr/>
              <p:nvPr/>
            </p:nvSpPr>
            <p:spPr>
              <a:xfrm>
                <a:off x="4131275" y="4197075"/>
                <a:ext cx="117375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4695" h="538" extrusionOk="0">
                    <a:moveTo>
                      <a:pt x="69" y="95"/>
                    </a:moveTo>
                    <a:cubicBezTo>
                      <a:pt x="101" y="107"/>
                      <a:pt x="138" y="119"/>
                      <a:pt x="168" y="119"/>
                    </a:cubicBezTo>
                    <a:lnTo>
                      <a:pt x="4395" y="207"/>
                    </a:lnTo>
                    <a:cubicBezTo>
                      <a:pt x="4440" y="207"/>
                      <a:pt x="4483" y="194"/>
                      <a:pt x="4521" y="170"/>
                    </a:cubicBezTo>
                    <a:lnTo>
                      <a:pt x="4570" y="213"/>
                    </a:lnTo>
                    <a:cubicBezTo>
                      <a:pt x="4627" y="263"/>
                      <a:pt x="4627" y="331"/>
                      <a:pt x="4608" y="381"/>
                    </a:cubicBezTo>
                    <a:cubicBezTo>
                      <a:pt x="4590" y="426"/>
                      <a:pt x="4539" y="475"/>
                      <a:pt x="4464" y="475"/>
                    </a:cubicBezTo>
                    <a:lnTo>
                      <a:pt x="237" y="388"/>
                    </a:lnTo>
                    <a:cubicBezTo>
                      <a:pt x="187" y="388"/>
                      <a:pt x="144" y="369"/>
                      <a:pt x="113" y="331"/>
                    </a:cubicBezTo>
                    <a:cubicBezTo>
                      <a:pt x="81" y="300"/>
                      <a:pt x="69" y="257"/>
                      <a:pt x="69" y="207"/>
                    </a:cubicBezTo>
                    <a:lnTo>
                      <a:pt x="69" y="95"/>
                    </a:lnTo>
                    <a:close/>
                    <a:moveTo>
                      <a:pt x="26" y="1"/>
                    </a:moveTo>
                    <a:cubicBezTo>
                      <a:pt x="12" y="7"/>
                      <a:pt x="6" y="20"/>
                      <a:pt x="6" y="32"/>
                    </a:cubicBezTo>
                    <a:lnTo>
                      <a:pt x="6" y="207"/>
                    </a:lnTo>
                    <a:cubicBezTo>
                      <a:pt x="0" y="269"/>
                      <a:pt x="26" y="331"/>
                      <a:pt x="69" y="375"/>
                    </a:cubicBezTo>
                    <a:cubicBezTo>
                      <a:pt x="113" y="426"/>
                      <a:pt x="168" y="450"/>
                      <a:pt x="231" y="450"/>
                    </a:cubicBezTo>
                    <a:lnTo>
                      <a:pt x="4458" y="538"/>
                    </a:lnTo>
                    <a:lnTo>
                      <a:pt x="4464" y="538"/>
                    </a:lnTo>
                    <a:cubicBezTo>
                      <a:pt x="4552" y="538"/>
                      <a:pt x="4633" y="481"/>
                      <a:pt x="4665" y="400"/>
                    </a:cubicBezTo>
                    <a:cubicBezTo>
                      <a:pt x="4694" y="319"/>
                      <a:pt x="4676" y="225"/>
                      <a:pt x="4608" y="164"/>
                    </a:cubicBezTo>
                    <a:lnTo>
                      <a:pt x="4545" y="107"/>
                    </a:lnTo>
                    <a:cubicBezTo>
                      <a:pt x="4539" y="101"/>
                      <a:pt x="4531" y="98"/>
                      <a:pt x="4524" y="98"/>
                    </a:cubicBezTo>
                    <a:cubicBezTo>
                      <a:pt x="4516" y="98"/>
                      <a:pt x="4508" y="101"/>
                      <a:pt x="4501" y="107"/>
                    </a:cubicBezTo>
                    <a:cubicBezTo>
                      <a:pt x="4470" y="132"/>
                      <a:pt x="4440" y="144"/>
                      <a:pt x="4403" y="144"/>
                    </a:cubicBezTo>
                    <a:lnTo>
                      <a:pt x="175" y="58"/>
                    </a:lnTo>
                    <a:cubicBezTo>
                      <a:pt x="131" y="58"/>
                      <a:pt x="87" y="38"/>
                      <a:pt x="56" y="7"/>
                    </a:cubicBezTo>
                    <a:cubicBezTo>
                      <a:pt x="50" y="1"/>
                      <a:pt x="38" y="1"/>
                      <a:pt x="26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4"/>
              <p:cNvSpPr/>
              <p:nvPr/>
            </p:nvSpPr>
            <p:spPr>
              <a:xfrm>
                <a:off x="4190200" y="4158725"/>
                <a:ext cx="88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89" extrusionOk="0">
                    <a:moveTo>
                      <a:pt x="0" y="388"/>
                    </a:moveTo>
                    <a:lnTo>
                      <a:pt x="355" y="1"/>
                    </a:ln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4"/>
              <p:cNvSpPr/>
              <p:nvPr/>
            </p:nvSpPr>
            <p:spPr>
              <a:xfrm>
                <a:off x="4189250" y="4158000"/>
                <a:ext cx="1077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48" extrusionOk="0">
                    <a:moveTo>
                      <a:pt x="394" y="1"/>
                    </a:moveTo>
                    <a:cubicBezTo>
                      <a:pt x="385" y="1"/>
                      <a:pt x="376" y="4"/>
                      <a:pt x="369" y="12"/>
                    </a:cubicBezTo>
                    <a:lnTo>
                      <a:pt x="13" y="392"/>
                    </a:lnTo>
                    <a:cubicBezTo>
                      <a:pt x="1" y="404"/>
                      <a:pt x="1" y="429"/>
                      <a:pt x="13" y="435"/>
                    </a:cubicBezTo>
                    <a:cubicBezTo>
                      <a:pt x="19" y="441"/>
                      <a:pt x="32" y="447"/>
                      <a:pt x="38" y="447"/>
                    </a:cubicBezTo>
                    <a:cubicBezTo>
                      <a:pt x="44" y="447"/>
                      <a:pt x="50" y="441"/>
                      <a:pt x="56" y="435"/>
                    </a:cubicBezTo>
                    <a:lnTo>
                      <a:pt x="418" y="55"/>
                    </a:lnTo>
                    <a:cubicBezTo>
                      <a:pt x="430" y="43"/>
                      <a:pt x="424" y="18"/>
                      <a:pt x="412" y="6"/>
                    </a:cubicBezTo>
                    <a:cubicBezTo>
                      <a:pt x="407" y="3"/>
                      <a:pt x="401" y="1"/>
                      <a:pt x="394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4"/>
              <p:cNvSpPr/>
              <p:nvPr/>
            </p:nvSpPr>
            <p:spPr>
              <a:xfrm>
                <a:off x="4197375" y="4165625"/>
                <a:ext cx="89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87" extrusionOk="0">
                    <a:moveTo>
                      <a:pt x="0" y="386"/>
                    </a:move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4"/>
              <p:cNvSpPr/>
              <p:nvPr/>
            </p:nvSpPr>
            <p:spPr>
              <a:xfrm>
                <a:off x="4196450" y="4164900"/>
                <a:ext cx="107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47" extrusionOk="0">
                    <a:moveTo>
                      <a:pt x="393" y="1"/>
                    </a:moveTo>
                    <a:cubicBezTo>
                      <a:pt x="385" y="1"/>
                      <a:pt x="377" y="4"/>
                      <a:pt x="374" y="10"/>
                    </a:cubicBezTo>
                    <a:lnTo>
                      <a:pt x="12" y="396"/>
                    </a:lnTo>
                    <a:cubicBezTo>
                      <a:pt x="0" y="409"/>
                      <a:pt x="6" y="427"/>
                      <a:pt x="18" y="441"/>
                    </a:cubicBezTo>
                    <a:cubicBezTo>
                      <a:pt x="24" y="447"/>
                      <a:pt x="30" y="447"/>
                      <a:pt x="37" y="447"/>
                    </a:cubicBezTo>
                    <a:cubicBezTo>
                      <a:pt x="43" y="447"/>
                      <a:pt x="55" y="447"/>
                      <a:pt x="61" y="433"/>
                    </a:cubicBezTo>
                    <a:lnTo>
                      <a:pt x="418" y="53"/>
                    </a:lnTo>
                    <a:cubicBezTo>
                      <a:pt x="429" y="41"/>
                      <a:pt x="429" y="22"/>
                      <a:pt x="418" y="10"/>
                    </a:cubicBezTo>
                    <a:cubicBezTo>
                      <a:pt x="411" y="4"/>
                      <a:pt x="401" y="1"/>
                      <a:pt x="393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4"/>
              <p:cNvSpPr/>
              <p:nvPr/>
            </p:nvSpPr>
            <p:spPr>
              <a:xfrm>
                <a:off x="4204225" y="4172475"/>
                <a:ext cx="88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87" extrusionOk="0">
                    <a:moveTo>
                      <a:pt x="0" y="386"/>
                    </a:move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4"/>
              <p:cNvSpPr/>
              <p:nvPr/>
            </p:nvSpPr>
            <p:spPr>
              <a:xfrm>
                <a:off x="4203275" y="4171625"/>
                <a:ext cx="10625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52" extrusionOk="0">
                    <a:moveTo>
                      <a:pt x="393" y="0"/>
                    </a:moveTo>
                    <a:cubicBezTo>
                      <a:pt x="384" y="0"/>
                      <a:pt x="376" y="5"/>
                      <a:pt x="369" y="15"/>
                    </a:cubicBezTo>
                    <a:lnTo>
                      <a:pt x="13" y="396"/>
                    </a:lnTo>
                    <a:cubicBezTo>
                      <a:pt x="1" y="408"/>
                      <a:pt x="1" y="426"/>
                      <a:pt x="13" y="440"/>
                    </a:cubicBezTo>
                    <a:cubicBezTo>
                      <a:pt x="19" y="446"/>
                      <a:pt x="26" y="452"/>
                      <a:pt x="38" y="452"/>
                    </a:cubicBezTo>
                    <a:cubicBezTo>
                      <a:pt x="44" y="452"/>
                      <a:pt x="50" y="446"/>
                      <a:pt x="56" y="440"/>
                    </a:cubicBezTo>
                    <a:lnTo>
                      <a:pt x="418" y="52"/>
                    </a:lnTo>
                    <a:cubicBezTo>
                      <a:pt x="424" y="40"/>
                      <a:pt x="424" y="22"/>
                      <a:pt x="412" y="9"/>
                    </a:cubicBezTo>
                    <a:cubicBezTo>
                      <a:pt x="407" y="3"/>
                      <a:pt x="400" y="0"/>
                      <a:pt x="393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4"/>
              <p:cNvSpPr/>
              <p:nvPr/>
            </p:nvSpPr>
            <p:spPr>
              <a:xfrm>
                <a:off x="4051150" y="4151250"/>
                <a:ext cx="117075" cy="58500"/>
              </a:xfrm>
              <a:custGeom>
                <a:avLst/>
                <a:gdLst/>
                <a:ahLst/>
                <a:cxnLst/>
                <a:rect l="l" t="t" r="r" b="b"/>
                <a:pathLst>
                  <a:path w="4683" h="2340" extrusionOk="0">
                    <a:moveTo>
                      <a:pt x="2357" y="1"/>
                    </a:moveTo>
                    <a:lnTo>
                      <a:pt x="26" y="64"/>
                    </a:lnTo>
                    <a:lnTo>
                      <a:pt x="6" y="2040"/>
                    </a:lnTo>
                    <a:cubicBezTo>
                      <a:pt x="0" y="2152"/>
                      <a:pt x="88" y="2245"/>
                      <a:pt x="201" y="2251"/>
                    </a:cubicBezTo>
                    <a:lnTo>
                      <a:pt x="4428" y="2339"/>
                    </a:lnTo>
                    <a:cubicBezTo>
                      <a:pt x="4595" y="2339"/>
                      <a:pt x="4682" y="2133"/>
                      <a:pt x="4558" y="2021"/>
                    </a:cubicBezTo>
                    <a:lnTo>
                      <a:pt x="2682" y="300"/>
                    </a:lnTo>
                    <a:lnTo>
                      <a:pt x="23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4"/>
              <p:cNvSpPr/>
              <p:nvPr/>
            </p:nvSpPr>
            <p:spPr>
              <a:xfrm>
                <a:off x="4050350" y="4150325"/>
                <a:ext cx="117425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2408" extrusionOk="0">
                    <a:moveTo>
                      <a:pt x="2377" y="69"/>
                    </a:moveTo>
                    <a:lnTo>
                      <a:pt x="2688" y="362"/>
                    </a:lnTo>
                    <a:lnTo>
                      <a:pt x="4565" y="2083"/>
                    </a:lnTo>
                    <a:cubicBezTo>
                      <a:pt x="4627" y="2133"/>
                      <a:pt x="4627" y="2201"/>
                      <a:pt x="4610" y="2251"/>
                    </a:cubicBezTo>
                    <a:cubicBezTo>
                      <a:pt x="4590" y="2296"/>
                      <a:pt x="4541" y="2345"/>
                      <a:pt x="4466" y="2345"/>
                    </a:cubicBezTo>
                    <a:lnTo>
                      <a:pt x="233" y="2258"/>
                    </a:lnTo>
                    <a:cubicBezTo>
                      <a:pt x="188" y="2258"/>
                      <a:pt x="144" y="2239"/>
                      <a:pt x="113" y="2201"/>
                    </a:cubicBezTo>
                    <a:cubicBezTo>
                      <a:pt x="83" y="2170"/>
                      <a:pt x="64" y="2127"/>
                      <a:pt x="70" y="2077"/>
                    </a:cubicBezTo>
                    <a:lnTo>
                      <a:pt x="89" y="126"/>
                    </a:lnTo>
                    <a:lnTo>
                      <a:pt x="2377" y="69"/>
                    </a:lnTo>
                    <a:close/>
                    <a:moveTo>
                      <a:pt x="2389" y="0"/>
                    </a:moveTo>
                    <a:lnTo>
                      <a:pt x="58" y="63"/>
                    </a:lnTo>
                    <a:cubicBezTo>
                      <a:pt x="38" y="69"/>
                      <a:pt x="26" y="81"/>
                      <a:pt x="26" y="101"/>
                    </a:cubicBezTo>
                    <a:lnTo>
                      <a:pt x="8" y="2077"/>
                    </a:lnTo>
                    <a:cubicBezTo>
                      <a:pt x="1" y="2139"/>
                      <a:pt x="26" y="2201"/>
                      <a:pt x="70" y="2245"/>
                    </a:cubicBezTo>
                    <a:cubicBezTo>
                      <a:pt x="113" y="2296"/>
                      <a:pt x="170" y="2320"/>
                      <a:pt x="233" y="2320"/>
                    </a:cubicBezTo>
                    <a:lnTo>
                      <a:pt x="4460" y="2408"/>
                    </a:lnTo>
                    <a:lnTo>
                      <a:pt x="4466" y="2408"/>
                    </a:lnTo>
                    <a:cubicBezTo>
                      <a:pt x="4553" y="2408"/>
                      <a:pt x="4633" y="2351"/>
                      <a:pt x="4665" y="2270"/>
                    </a:cubicBezTo>
                    <a:cubicBezTo>
                      <a:pt x="4696" y="2189"/>
                      <a:pt x="4677" y="2095"/>
                      <a:pt x="4610" y="2034"/>
                    </a:cubicBezTo>
                    <a:lnTo>
                      <a:pt x="2732" y="313"/>
                    </a:lnTo>
                    <a:lnTo>
                      <a:pt x="2414" y="14"/>
                    </a:lnTo>
                    <a:cubicBezTo>
                      <a:pt x="2408" y="6"/>
                      <a:pt x="2402" y="6"/>
                      <a:pt x="2389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4"/>
              <p:cNvSpPr/>
              <p:nvPr/>
            </p:nvSpPr>
            <p:spPr>
              <a:xfrm>
                <a:off x="4051150" y="4197875"/>
                <a:ext cx="1170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4683" h="475" extrusionOk="0">
                    <a:moveTo>
                      <a:pt x="6" y="0"/>
                    </a:moveTo>
                    <a:lnTo>
                      <a:pt x="6" y="175"/>
                    </a:lnTo>
                    <a:cubicBezTo>
                      <a:pt x="0" y="287"/>
                      <a:pt x="88" y="380"/>
                      <a:pt x="201" y="386"/>
                    </a:cubicBezTo>
                    <a:lnTo>
                      <a:pt x="4428" y="474"/>
                    </a:lnTo>
                    <a:cubicBezTo>
                      <a:pt x="4595" y="474"/>
                      <a:pt x="4682" y="268"/>
                      <a:pt x="4558" y="156"/>
                    </a:cubicBezTo>
                    <a:lnTo>
                      <a:pt x="4489" y="94"/>
                    </a:lnTo>
                    <a:cubicBezTo>
                      <a:pt x="4458" y="124"/>
                      <a:pt x="4420" y="144"/>
                      <a:pt x="4365" y="144"/>
                    </a:cubicBezTo>
                    <a:lnTo>
                      <a:pt x="138" y="57"/>
                    </a:lnTo>
                    <a:cubicBezTo>
                      <a:pt x="88" y="57"/>
                      <a:pt x="44" y="32"/>
                      <a:pt x="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4"/>
              <p:cNvSpPr/>
              <p:nvPr/>
            </p:nvSpPr>
            <p:spPr>
              <a:xfrm>
                <a:off x="4050350" y="4197075"/>
                <a:ext cx="117425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538" extrusionOk="0">
                    <a:moveTo>
                      <a:pt x="70" y="95"/>
                    </a:moveTo>
                    <a:cubicBezTo>
                      <a:pt x="101" y="107"/>
                      <a:pt x="138" y="119"/>
                      <a:pt x="170" y="119"/>
                    </a:cubicBezTo>
                    <a:lnTo>
                      <a:pt x="4397" y="207"/>
                    </a:lnTo>
                    <a:cubicBezTo>
                      <a:pt x="4440" y="207"/>
                      <a:pt x="4484" y="194"/>
                      <a:pt x="4521" y="170"/>
                    </a:cubicBezTo>
                    <a:lnTo>
                      <a:pt x="4565" y="213"/>
                    </a:lnTo>
                    <a:cubicBezTo>
                      <a:pt x="4627" y="263"/>
                      <a:pt x="4627" y="331"/>
                      <a:pt x="4610" y="381"/>
                    </a:cubicBezTo>
                    <a:cubicBezTo>
                      <a:pt x="4590" y="426"/>
                      <a:pt x="4541" y="475"/>
                      <a:pt x="4466" y="475"/>
                    </a:cubicBezTo>
                    <a:lnTo>
                      <a:pt x="233" y="388"/>
                    </a:lnTo>
                    <a:cubicBezTo>
                      <a:pt x="188" y="388"/>
                      <a:pt x="144" y="369"/>
                      <a:pt x="113" y="331"/>
                    </a:cubicBezTo>
                    <a:cubicBezTo>
                      <a:pt x="83" y="300"/>
                      <a:pt x="64" y="257"/>
                      <a:pt x="70" y="207"/>
                    </a:cubicBezTo>
                    <a:lnTo>
                      <a:pt x="70" y="95"/>
                    </a:lnTo>
                    <a:close/>
                    <a:moveTo>
                      <a:pt x="26" y="1"/>
                    </a:moveTo>
                    <a:cubicBezTo>
                      <a:pt x="14" y="7"/>
                      <a:pt x="8" y="20"/>
                      <a:pt x="8" y="32"/>
                    </a:cubicBezTo>
                    <a:lnTo>
                      <a:pt x="8" y="207"/>
                    </a:lnTo>
                    <a:cubicBezTo>
                      <a:pt x="1" y="269"/>
                      <a:pt x="26" y="331"/>
                      <a:pt x="70" y="375"/>
                    </a:cubicBezTo>
                    <a:cubicBezTo>
                      <a:pt x="113" y="426"/>
                      <a:pt x="170" y="450"/>
                      <a:pt x="233" y="450"/>
                    </a:cubicBezTo>
                    <a:lnTo>
                      <a:pt x="4460" y="538"/>
                    </a:lnTo>
                    <a:lnTo>
                      <a:pt x="4466" y="538"/>
                    </a:lnTo>
                    <a:cubicBezTo>
                      <a:pt x="4553" y="538"/>
                      <a:pt x="4633" y="481"/>
                      <a:pt x="4665" y="400"/>
                    </a:cubicBezTo>
                    <a:cubicBezTo>
                      <a:pt x="4696" y="319"/>
                      <a:pt x="4677" y="225"/>
                      <a:pt x="4610" y="164"/>
                    </a:cubicBezTo>
                    <a:lnTo>
                      <a:pt x="4547" y="107"/>
                    </a:lnTo>
                    <a:cubicBezTo>
                      <a:pt x="4541" y="101"/>
                      <a:pt x="4533" y="98"/>
                      <a:pt x="4525" y="98"/>
                    </a:cubicBezTo>
                    <a:cubicBezTo>
                      <a:pt x="4517" y="98"/>
                      <a:pt x="4509" y="101"/>
                      <a:pt x="4503" y="107"/>
                    </a:cubicBezTo>
                    <a:cubicBezTo>
                      <a:pt x="4472" y="132"/>
                      <a:pt x="4440" y="144"/>
                      <a:pt x="4403" y="144"/>
                    </a:cubicBezTo>
                    <a:lnTo>
                      <a:pt x="170" y="58"/>
                    </a:lnTo>
                    <a:cubicBezTo>
                      <a:pt x="132" y="58"/>
                      <a:pt x="89" y="38"/>
                      <a:pt x="58" y="7"/>
                    </a:cubicBezTo>
                    <a:cubicBezTo>
                      <a:pt x="52" y="1"/>
                      <a:pt x="38" y="1"/>
                      <a:pt x="26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4"/>
              <p:cNvSpPr/>
              <p:nvPr/>
            </p:nvSpPr>
            <p:spPr>
              <a:xfrm>
                <a:off x="4109275" y="4158725"/>
                <a:ext cx="89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89" extrusionOk="0">
                    <a:moveTo>
                      <a:pt x="1" y="388"/>
                    </a:moveTo>
                    <a:lnTo>
                      <a:pt x="357" y="1"/>
                    </a:ln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4"/>
              <p:cNvSpPr/>
              <p:nvPr/>
            </p:nvSpPr>
            <p:spPr>
              <a:xfrm>
                <a:off x="4108350" y="4158000"/>
                <a:ext cx="106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48" extrusionOk="0">
                    <a:moveTo>
                      <a:pt x="394" y="1"/>
                    </a:moveTo>
                    <a:cubicBezTo>
                      <a:pt x="385" y="1"/>
                      <a:pt x="376" y="4"/>
                      <a:pt x="368" y="12"/>
                    </a:cubicBezTo>
                    <a:lnTo>
                      <a:pt x="14" y="392"/>
                    </a:lnTo>
                    <a:cubicBezTo>
                      <a:pt x="0" y="404"/>
                      <a:pt x="0" y="429"/>
                      <a:pt x="14" y="435"/>
                    </a:cubicBezTo>
                    <a:cubicBezTo>
                      <a:pt x="20" y="441"/>
                      <a:pt x="26" y="447"/>
                      <a:pt x="38" y="447"/>
                    </a:cubicBezTo>
                    <a:cubicBezTo>
                      <a:pt x="45" y="447"/>
                      <a:pt x="51" y="441"/>
                      <a:pt x="57" y="435"/>
                    </a:cubicBezTo>
                    <a:lnTo>
                      <a:pt x="419" y="55"/>
                    </a:lnTo>
                    <a:cubicBezTo>
                      <a:pt x="425" y="43"/>
                      <a:pt x="425" y="18"/>
                      <a:pt x="412" y="6"/>
                    </a:cubicBezTo>
                    <a:cubicBezTo>
                      <a:pt x="407" y="3"/>
                      <a:pt x="400" y="1"/>
                      <a:pt x="394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4"/>
              <p:cNvSpPr/>
              <p:nvPr/>
            </p:nvSpPr>
            <p:spPr>
              <a:xfrm>
                <a:off x="4116450" y="4165625"/>
                <a:ext cx="89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87" extrusionOk="0">
                    <a:moveTo>
                      <a:pt x="1" y="386"/>
                    </a:moveTo>
                    <a:lnTo>
                      <a:pt x="357" y="0"/>
                    </a:ln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4"/>
              <p:cNvSpPr/>
              <p:nvPr/>
            </p:nvSpPr>
            <p:spPr>
              <a:xfrm>
                <a:off x="4115525" y="4164900"/>
                <a:ext cx="108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47" extrusionOk="0">
                    <a:moveTo>
                      <a:pt x="393" y="1"/>
                    </a:moveTo>
                    <a:cubicBezTo>
                      <a:pt x="384" y="1"/>
                      <a:pt x="375" y="4"/>
                      <a:pt x="369" y="10"/>
                    </a:cubicBezTo>
                    <a:lnTo>
                      <a:pt x="12" y="396"/>
                    </a:lnTo>
                    <a:cubicBezTo>
                      <a:pt x="0" y="409"/>
                      <a:pt x="0" y="427"/>
                      <a:pt x="20" y="441"/>
                    </a:cubicBezTo>
                    <a:cubicBezTo>
                      <a:pt x="26" y="447"/>
                      <a:pt x="32" y="447"/>
                      <a:pt x="38" y="447"/>
                    </a:cubicBezTo>
                    <a:cubicBezTo>
                      <a:pt x="44" y="447"/>
                      <a:pt x="57" y="447"/>
                      <a:pt x="63" y="433"/>
                    </a:cubicBezTo>
                    <a:lnTo>
                      <a:pt x="418" y="53"/>
                    </a:lnTo>
                    <a:cubicBezTo>
                      <a:pt x="431" y="41"/>
                      <a:pt x="431" y="22"/>
                      <a:pt x="418" y="10"/>
                    </a:cubicBezTo>
                    <a:cubicBezTo>
                      <a:pt x="412" y="4"/>
                      <a:pt x="403" y="1"/>
                      <a:pt x="393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4"/>
              <p:cNvSpPr/>
              <p:nvPr/>
            </p:nvSpPr>
            <p:spPr>
              <a:xfrm>
                <a:off x="4123300" y="4172475"/>
                <a:ext cx="89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87" extrusionOk="0">
                    <a:moveTo>
                      <a:pt x="1" y="386"/>
                    </a:moveTo>
                    <a:lnTo>
                      <a:pt x="357" y="0"/>
                    </a:ln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4"/>
              <p:cNvSpPr/>
              <p:nvPr/>
            </p:nvSpPr>
            <p:spPr>
              <a:xfrm>
                <a:off x="4122375" y="4171625"/>
                <a:ext cx="1065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52" extrusionOk="0">
                    <a:moveTo>
                      <a:pt x="393" y="0"/>
                    </a:moveTo>
                    <a:cubicBezTo>
                      <a:pt x="385" y="0"/>
                      <a:pt x="376" y="5"/>
                      <a:pt x="368" y="15"/>
                    </a:cubicBezTo>
                    <a:lnTo>
                      <a:pt x="14" y="396"/>
                    </a:lnTo>
                    <a:cubicBezTo>
                      <a:pt x="0" y="408"/>
                      <a:pt x="0" y="426"/>
                      <a:pt x="14" y="440"/>
                    </a:cubicBezTo>
                    <a:cubicBezTo>
                      <a:pt x="20" y="446"/>
                      <a:pt x="26" y="452"/>
                      <a:pt x="38" y="452"/>
                    </a:cubicBezTo>
                    <a:cubicBezTo>
                      <a:pt x="45" y="452"/>
                      <a:pt x="51" y="446"/>
                      <a:pt x="57" y="440"/>
                    </a:cubicBezTo>
                    <a:lnTo>
                      <a:pt x="412" y="52"/>
                    </a:lnTo>
                    <a:cubicBezTo>
                      <a:pt x="425" y="40"/>
                      <a:pt x="425" y="22"/>
                      <a:pt x="412" y="9"/>
                    </a:cubicBezTo>
                    <a:cubicBezTo>
                      <a:pt x="406" y="3"/>
                      <a:pt x="400" y="0"/>
                      <a:pt x="393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4"/>
              <p:cNvSpPr/>
              <p:nvPr/>
            </p:nvSpPr>
            <p:spPr>
              <a:xfrm>
                <a:off x="4135175" y="3982625"/>
                <a:ext cx="84025" cy="170225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6809" extrusionOk="0">
                    <a:moveTo>
                      <a:pt x="3361" y="0"/>
                    </a:moveTo>
                    <a:lnTo>
                      <a:pt x="299" y="18"/>
                    </a:lnTo>
                    <a:lnTo>
                      <a:pt x="0" y="6809"/>
                    </a:lnTo>
                    <a:lnTo>
                      <a:pt x="0" y="6809"/>
                    </a:lnTo>
                    <a:lnTo>
                      <a:pt x="2046" y="6746"/>
                    </a:lnTo>
                    <a:lnTo>
                      <a:pt x="3361" y="0"/>
                    </a:ln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4"/>
              <p:cNvSpPr/>
              <p:nvPr/>
            </p:nvSpPr>
            <p:spPr>
              <a:xfrm>
                <a:off x="4134225" y="3981825"/>
                <a:ext cx="85775" cy="17180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6872" extrusionOk="0">
                    <a:moveTo>
                      <a:pt x="3361" y="64"/>
                    </a:moveTo>
                    <a:lnTo>
                      <a:pt x="2058" y="6746"/>
                    </a:lnTo>
                    <a:lnTo>
                      <a:pt x="69" y="6809"/>
                    </a:lnTo>
                    <a:lnTo>
                      <a:pt x="369" y="82"/>
                    </a:lnTo>
                    <a:lnTo>
                      <a:pt x="3361" y="64"/>
                    </a:lnTo>
                    <a:close/>
                    <a:moveTo>
                      <a:pt x="3399" y="1"/>
                    </a:moveTo>
                    <a:lnTo>
                      <a:pt x="337" y="20"/>
                    </a:lnTo>
                    <a:cubicBezTo>
                      <a:pt x="319" y="20"/>
                      <a:pt x="306" y="32"/>
                      <a:pt x="306" y="50"/>
                    </a:cubicBezTo>
                    <a:lnTo>
                      <a:pt x="7" y="6841"/>
                    </a:lnTo>
                    <a:cubicBezTo>
                      <a:pt x="1" y="6847"/>
                      <a:pt x="7" y="6858"/>
                      <a:pt x="13" y="6866"/>
                    </a:cubicBezTo>
                    <a:cubicBezTo>
                      <a:pt x="20" y="6872"/>
                      <a:pt x="26" y="6872"/>
                      <a:pt x="38" y="6872"/>
                    </a:cubicBezTo>
                    <a:lnTo>
                      <a:pt x="2084" y="6809"/>
                    </a:lnTo>
                    <a:cubicBezTo>
                      <a:pt x="2101" y="6803"/>
                      <a:pt x="2115" y="6797"/>
                      <a:pt x="2115" y="6778"/>
                    </a:cubicBezTo>
                    <a:lnTo>
                      <a:pt x="3430" y="38"/>
                    </a:lnTo>
                    <a:cubicBezTo>
                      <a:pt x="3430" y="32"/>
                      <a:pt x="3430" y="20"/>
                      <a:pt x="3424" y="13"/>
                    </a:cubicBezTo>
                    <a:cubicBezTo>
                      <a:pt x="3417" y="7"/>
                      <a:pt x="3411" y="1"/>
                      <a:pt x="3399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4"/>
              <p:cNvSpPr/>
              <p:nvPr/>
            </p:nvSpPr>
            <p:spPr>
              <a:xfrm>
                <a:off x="4049275" y="3983250"/>
                <a:ext cx="84200" cy="169450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6778" extrusionOk="0">
                    <a:moveTo>
                      <a:pt x="3367" y="1"/>
                    </a:moveTo>
                    <a:lnTo>
                      <a:pt x="0" y="19"/>
                    </a:lnTo>
                    <a:lnTo>
                      <a:pt x="294" y="6778"/>
                    </a:lnTo>
                    <a:lnTo>
                      <a:pt x="2184" y="6727"/>
                    </a:lnTo>
                    <a:lnTo>
                      <a:pt x="3367" y="1"/>
                    </a:ln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4"/>
              <p:cNvSpPr/>
              <p:nvPr/>
            </p:nvSpPr>
            <p:spPr>
              <a:xfrm>
                <a:off x="4048475" y="3982475"/>
                <a:ext cx="85775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6840" extrusionOk="0">
                    <a:moveTo>
                      <a:pt x="3362" y="62"/>
                    </a:moveTo>
                    <a:lnTo>
                      <a:pt x="2184" y="6728"/>
                    </a:lnTo>
                    <a:lnTo>
                      <a:pt x="357" y="6777"/>
                    </a:lnTo>
                    <a:lnTo>
                      <a:pt x="70" y="81"/>
                    </a:lnTo>
                    <a:lnTo>
                      <a:pt x="3362" y="62"/>
                    </a:lnTo>
                    <a:close/>
                    <a:moveTo>
                      <a:pt x="3399" y="0"/>
                    </a:moveTo>
                    <a:lnTo>
                      <a:pt x="32" y="18"/>
                    </a:lnTo>
                    <a:cubicBezTo>
                      <a:pt x="26" y="18"/>
                      <a:pt x="20" y="24"/>
                      <a:pt x="14" y="32"/>
                    </a:cubicBezTo>
                    <a:cubicBezTo>
                      <a:pt x="8" y="38"/>
                      <a:pt x="1" y="44"/>
                      <a:pt x="1" y="50"/>
                    </a:cubicBezTo>
                    <a:lnTo>
                      <a:pt x="294" y="6809"/>
                    </a:lnTo>
                    <a:cubicBezTo>
                      <a:pt x="294" y="6826"/>
                      <a:pt x="314" y="6840"/>
                      <a:pt x="326" y="6840"/>
                    </a:cubicBezTo>
                    <a:lnTo>
                      <a:pt x="2216" y="6789"/>
                    </a:lnTo>
                    <a:cubicBezTo>
                      <a:pt x="2228" y="6789"/>
                      <a:pt x="2240" y="6777"/>
                      <a:pt x="2245" y="6758"/>
                    </a:cubicBezTo>
                    <a:lnTo>
                      <a:pt x="3431" y="38"/>
                    </a:lnTo>
                    <a:cubicBezTo>
                      <a:pt x="3431" y="24"/>
                      <a:pt x="3431" y="18"/>
                      <a:pt x="3425" y="6"/>
                    </a:cubicBezTo>
                    <a:cubicBezTo>
                      <a:pt x="3419" y="0"/>
                      <a:pt x="3405" y="0"/>
                      <a:pt x="3399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4"/>
              <p:cNvSpPr/>
              <p:nvPr/>
            </p:nvSpPr>
            <p:spPr>
              <a:xfrm>
                <a:off x="4011275" y="3717800"/>
                <a:ext cx="238300" cy="266075"/>
              </a:xfrm>
              <a:custGeom>
                <a:avLst/>
                <a:gdLst/>
                <a:ahLst/>
                <a:cxnLst/>
                <a:rect l="l" t="t" r="r" b="b"/>
                <a:pathLst>
                  <a:path w="9532" h="10643" extrusionOk="0">
                    <a:moveTo>
                      <a:pt x="1290" y="0"/>
                    </a:moveTo>
                    <a:lnTo>
                      <a:pt x="498" y="2113"/>
                    </a:lnTo>
                    <a:cubicBezTo>
                      <a:pt x="136" y="3092"/>
                      <a:pt x="0" y="4147"/>
                      <a:pt x="99" y="5187"/>
                    </a:cubicBezTo>
                    <a:lnTo>
                      <a:pt x="611" y="10524"/>
                    </a:lnTo>
                    <a:cubicBezTo>
                      <a:pt x="617" y="10593"/>
                      <a:pt x="673" y="10643"/>
                      <a:pt x="741" y="10643"/>
                    </a:cubicBezTo>
                    <a:lnTo>
                      <a:pt x="1520" y="10637"/>
                    </a:lnTo>
                    <a:lnTo>
                      <a:pt x="4887" y="10619"/>
                    </a:lnTo>
                    <a:lnTo>
                      <a:pt x="5255" y="10611"/>
                    </a:lnTo>
                    <a:lnTo>
                      <a:pt x="8317" y="10593"/>
                    </a:lnTo>
                    <a:lnTo>
                      <a:pt x="9189" y="10593"/>
                    </a:lnTo>
                    <a:cubicBezTo>
                      <a:pt x="9277" y="10587"/>
                      <a:pt x="9339" y="10524"/>
                      <a:pt x="9345" y="10438"/>
                    </a:cubicBezTo>
                    <a:lnTo>
                      <a:pt x="9445" y="7538"/>
                    </a:lnTo>
                    <a:cubicBezTo>
                      <a:pt x="9532" y="4956"/>
                      <a:pt x="8953" y="2395"/>
                      <a:pt x="7768" y="93"/>
                    </a:cubicBez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4"/>
              <p:cNvSpPr/>
              <p:nvPr/>
            </p:nvSpPr>
            <p:spPr>
              <a:xfrm>
                <a:off x="4171175" y="3484475"/>
                <a:ext cx="160900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6436" h="8113" extrusionOk="0">
                    <a:moveTo>
                      <a:pt x="5932" y="1"/>
                    </a:moveTo>
                    <a:cubicBezTo>
                      <a:pt x="5897" y="1"/>
                      <a:pt x="5864" y="15"/>
                      <a:pt x="5843" y="43"/>
                    </a:cubicBezTo>
                    <a:lnTo>
                      <a:pt x="4602" y="1789"/>
                    </a:lnTo>
                    <a:lnTo>
                      <a:pt x="4583" y="1771"/>
                    </a:lnTo>
                    <a:lnTo>
                      <a:pt x="4421" y="1222"/>
                    </a:lnTo>
                    <a:cubicBezTo>
                      <a:pt x="4390" y="1110"/>
                      <a:pt x="4290" y="1035"/>
                      <a:pt x="4171" y="1029"/>
                    </a:cubicBezTo>
                    <a:lnTo>
                      <a:pt x="4128" y="1029"/>
                    </a:lnTo>
                    <a:cubicBezTo>
                      <a:pt x="4125" y="1029"/>
                      <a:pt x="4121" y="1028"/>
                      <a:pt x="4118" y="1028"/>
                    </a:cubicBezTo>
                    <a:cubicBezTo>
                      <a:pt x="4042" y="1028"/>
                      <a:pt x="3985" y="1094"/>
                      <a:pt x="3996" y="1172"/>
                    </a:cubicBezTo>
                    <a:lnTo>
                      <a:pt x="4108" y="1927"/>
                    </a:lnTo>
                    <a:lnTo>
                      <a:pt x="4128" y="2468"/>
                    </a:lnTo>
                    <a:lnTo>
                      <a:pt x="3891" y="2974"/>
                    </a:lnTo>
                    <a:lnTo>
                      <a:pt x="3884" y="2980"/>
                    </a:lnTo>
                    <a:lnTo>
                      <a:pt x="3891" y="2980"/>
                    </a:lnTo>
                    <a:lnTo>
                      <a:pt x="2807" y="5250"/>
                    </a:lnTo>
                    <a:lnTo>
                      <a:pt x="7" y="5400"/>
                    </a:lnTo>
                    <a:lnTo>
                      <a:pt x="1" y="7955"/>
                    </a:lnTo>
                    <a:lnTo>
                      <a:pt x="3118" y="8111"/>
                    </a:lnTo>
                    <a:cubicBezTo>
                      <a:pt x="3141" y="8112"/>
                      <a:pt x="3164" y="8113"/>
                      <a:pt x="3187" y="8113"/>
                    </a:cubicBezTo>
                    <a:cubicBezTo>
                      <a:pt x="3795" y="8113"/>
                      <a:pt x="4334" y="7715"/>
                      <a:pt x="4514" y="7132"/>
                    </a:cubicBezTo>
                    <a:lnTo>
                      <a:pt x="5587" y="3641"/>
                    </a:lnTo>
                    <a:lnTo>
                      <a:pt x="6235" y="3029"/>
                    </a:lnTo>
                    <a:cubicBezTo>
                      <a:pt x="6435" y="2730"/>
                      <a:pt x="6390" y="2332"/>
                      <a:pt x="6136" y="2082"/>
                    </a:cubicBezTo>
                    <a:lnTo>
                      <a:pt x="5549" y="1502"/>
                    </a:lnTo>
                    <a:lnTo>
                      <a:pt x="6105" y="417"/>
                    </a:lnTo>
                    <a:cubicBezTo>
                      <a:pt x="6173" y="287"/>
                      <a:pt x="6136" y="131"/>
                      <a:pt x="6024" y="37"/>
                    </a:cubicBezTo>
                    <a:lnTo>
                      <a:pt x="6010" y="25"/>
                    </a:lnTo>
                    <a:cubicBezTo>
                      <a:pt x="5986" y="9"/>
                      <a:pt x="5959" y="1"/>
                      <a:pt x="5932" y="1"/>
                    </a:cubicBez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4"/>
              <p:cNvSpPr/>
              <p:nvPr/>
            </p:nvSpPr>
            <p:spPr>
              <a:xfrm>
                <a:off x="4170400" y="3483675"/>
                <a:ext cx="162425" cy="204375"/>
              </a:xfrm>
              <a:custGeom>
                <a:avLst/>
                <a:gdLst/>
                <a:ahLst/>
                <a:cxnLst/>
                <a:rect l="l" t="t" r="r" b="b"/>
                <a:pathLst>
                  <a:path w="6497" h="8175" extrusionOk="0">
                    <a:moveTo>
                      <a:pt x="5964" y="62"/>
                    </a:moveTo>
                    <a:cubicBezTo>
                      <a:pt x="5982" y="62"/>
                      <a:pt x="6001" y="68"/>
                      <a:pt x="6017" y="82"/>
                    </a:cubicBezTo>
                    <a:lnTo>
                      <a:pt x="6035" y="94"/>
                    </a:lnTo>
                    <a:cubicBezTo>
                      <a:pt x="6136" y="175"/>
                      <a:pt x="6167" y="319"/>
                      <a:pt x="6104" y="437"/>
                    </a:cubicBezTo>
                    <a:lnTo>
                      <a:pt x="5549" y="1522"/>
                    </a:lnTo>
                    <a:cubicBezTo>
                      <a:pt x="5543" y="1534"/>
                      <a:pt x="5549" y="1547"/>
                      <a:pt x="5555" y="1559"/>
                    </a:cubicBezTo>
                    <a:lnTo>
                      <a:pt x="6148" y="2132"/>
                    </a:lnTo>
                    <a:cubicBezTo>
                      <a:pt x="6391" y="2376"/>
                      <a:pt x="6429" y="2756"/>
                      <a:pt x="6242" y="3037"/>
                    </a:cubicBezTo>
                    <a:lnTo>
                      <a:pt x="5592" y="3654"/>
                    </a:lnTo>
                    <a:cubicBezTo>
                      <a:pt x="5592" y="3654"/>
                      <a:pt x="5586" y="3660"/>
                      <a:pt x="5586" y="3666"/>
                    </a:cubicBezTo>
                    <a:lnTo>
                      <a:pt x="4514" y="7158"/>
                    </a:lnTo>
                    <a:cubicBezTo>
                      <a:pt x="4339" y="7726"/>
                      <a:pt x="3807" y="8113"/>
                      <a:pt x="3211" y="8113"/>
                    </a:cubicBezTo>
                    <a:cubicBezTo>
                      <a:pt x="3193" y="8113"/>
                      <a:pt x="3174" y="8112"/>
                      <a:pt x="3155" y="8112"/>
                    </a:cubicBezTo>
                    <a:lnTo>
                      <a:pt x="62" y="7962"/>
                    </a:lnTo>
                    <a:lnTo>
                      <a:pt x="69" y="5462"/>
                    </a:lnTo>
                    <a:lnTo>
                      <a:pt x="2838" y="5312"/>
                    </a:lnTo>
                    <a:cubicBezTo>
                      <a:pt x="2850" y="5312"/>
                      <a:pt x="2862" y="5306"/>
                      <a:pt x="2862" y="5294"/>
                    </a:cubicBezTo>
                    <a:lnTo>
                      <a:pt x="3946" y="3024"/>
                    </a:lnTo>
                    <a:lnTo>
                      <a:pt x="3946" y="3018"/>
                    </a:lnTo>
                    <a:lnTo>
                      <a:pt x="4184" y="2520"/>
                    </a:lnTo>
                    <a:cubicBezTo>
                      <a:pt x="4190" y="2514"/>
                      <a:pt x="4190" y="2506"/>
                      <a:pt x="4190" y="2500"/>
                    </a:cubicBezTo>
                    <a:lnTo>
                      <a:pt x="4171" y="1953"/>
                    </a:lnTo>
                    <a:lnTo>
                      <a:pt x="4059" y="1197"/>
                    </a:lnTo>
                    <a:cubicBezTo>
                      <a:pt x="4053" y="1173"/>
                      <a:pt x="4059" y="1142"/>
                      <a:pt x="4084" y="1122"/>
                    </a:cubicBezTo>
                    <a:cubicBezTo>
                      <a:pt x="4099" y="1103"/>
                      <a:pt x="4118" y="1090"/>
                      <a:pt x="4142" y="1090"/>
                    </a:cubicBezTo>
                    <a:cubicBezTo>
                      <a:pt x="4147" y="1090"/>
                      <a:pt x="4153" y="1091"/>
                      <a:pt x="4159" y="1092"/>
                    </a:cubicBezTo>
                    <a:lnTo>
                      <a:pt x="4202" y="1092"/>
                    </a:lnTo>
                    <a:cubicBezTo>
                      <a:pt x="4303" y="1098"/>
                      <a:pt x="4389" y="1167"/>
                      <a:pt x="4421" y="1260"/>
                    </a:cubicBezTo>
                    <a:lnTo>
                      <a:pt x="4582" y="1809"/>
                    </a:lnTo>
                    <a:cubicBezTo>
                      <a:pt x="4582" y="1815"/>
                      <a:pt x="4588" y="1815"/>
                      <a:pt x="4588" y="1821"/>
                    </a:cubicBezTo>
                    <a:lnTo>
                      <a:pt x="4608" y="1846"/>
                    </a:lnTo>
                    <a:cubicBezTo>
                      <a:pt x="4614" y="1852"/>
                      <a:pt x="4620" y="1852"/>
                      <a:pt x="4633" y="1858"/>
                    </a:cubicBezTo>
                    <a:cubicBezTo>
                      <a:pt x="4645" y="1858"/>
                      <a:pt x="4651" y="1852"/>
                      <a:pt x="4657" y="1840"/>
                    </a:cubicBezTo>
                    <a:lnTo>
                      <a:pt x="5898" y="94"/>
                    </a:lnTo>
                    <a:cubicBezTo>
                      <a:pt x="5915" y="73"/>
                      <a:pt x="5939" y="62"/>
                      <a:pt x="5964" y="62"/>
                    </a:cubicBezTo>
                    <a:close/>
                    <a:moveTo>
                      <a:pt x="5966" y="1"/>
                    </a:moveTo>
                    <a:cubicBezTo>
                      <a:pt x="5921" y="1"/>
                      <a:pt x="5877" y="20"/>
                      <a:pt x="5848" y="57"/>
                    </a:cubicBezTo>
                    <a:lnTo>
                      <a:pt x="4639" y="1766"/>
                    </a:lnTo>
                    <a:lnTo>
                      <a:pt x="4484" y="1248"/>
                    </a:lnTo>
                    <a:cubicBezTo>
                      <a:pt x="4446" y="1122"/>
                      <a:pt x="4334" y="1035"/>
                      <a:pt x="4202" y="1029"/>
                    </a:cubicBezTo>
                    <a:lnTo>
                      <a:pt x="4159" y="1029"/>
                    </a:lnTo>
                    <a:cubicBezTo>
                      <a:pt x="4153" y="1029"/>
                      <a:pt x="4148" y="1028"/>
                      <a:pt x="4142" y="1028"/>
                    </a:cubicBezTo>
                    <a:cubicBezTo>
                      <a:pt x="4103" y="1028"/>
                      <a:pt x="4061" y="1046"/>
                      <a:pt x="4035" y="1079"/>
                    </a:cubicBezTo>
                    <a:cubicBezTo>
                      <a:pt x="4003" y="1116"/>
                      <a:pt x="3990" y="1160"/>
                      <a:pt x="3997" y="1210"/>
                    </a:cubicBezTo>
                    <a:lnTo>
                      <a:pt x="4110" y="1959"/>
                    </a:lnTo>
                    <a:lnTo>
                      <a:pt x="4127" y="2494"/>
                    </a:lnTo>
                    <a:lnTo>
                      <a:pt x="3897" y="2987"/>
                    </a:lnTo>
                    <a:cubicBezTo>
                      <a:pt x="3891" y="2993"/>
                      <a:pt x="3891" y="2993"/>
                      <a:pt x="3891" y="3000"/>
                    </a:cubicBezTo>
                    <a:lnTo>
                      <a:pt x="2818" y="5251"/>
                    </a:lnTo>
                    <a:lnTo>
                      <a:pt x="32" y="5400"/>
                    </a:lnTo>
                    <a:cubicBezTo>
                      <a:pt x="19" y="5400"/>
                      <a:pt x="1" y="5412"/>
                      <a:pt x="1" y="5432"/>
                    </a:cubicBezTo>
                    <a:lnTo>
                      <a:pt x="1" y="7987"/>
                    </a:lnTo>
                    <a:cubicBezTo>
                      <a:pt x="1" y="8005"/>
                      <a:pt x="13" y="8019"/>
                      <a:pt x="25" y="8019"/>
                    </a:cubicBezTo>
                    <a:lnTo>
                      <a:pt x="3149" y="8174"/>
                    </a:lnTo>
                    <a:lnTo>
                      <a:pt x="3218" y="8174"/>
                    </a:lnTo>
                    <a:cubicBezTo>
                      <a:pt x="3840" y="8174"/>
                      <a:pt x="4389" y="7769"/>
                      <a:pt x="4576" y="7176"/>
                    </a:cubicBezTo>
                    <a:lnTo>
                      <a:pt x="5643" y="3691"/>
                    </a:lnTo>
                    <a:lnTo>
                      <a:pt x="6291" y="3081"/>
                    </a:lnTo>
                    <a:cubicBezTo>
                      <a:pt x="6496" y="2768"/>
                      <a:pt x="6453" y="2351"/>
                      <a:pt x="6191" y="2089"/>
                    </a:cubicBezTo>
                    <a:lnTo>
                      <a:pt x="5618" y="1528"/>
                    </a:lnTo>
                    <a:lnTo>
                      <a:pt x="6160" y="468"/>
                    </a:lnTo>
                    <a:cubicBezTo>
                      <a:pt x="6234" y="325"/>
                      <a:pt x="6197" y="144"/>
                      <a:pt x="6073" y="45"/>
                    </a:cubicBezTo>
                    <a:lnTo>
                      <a:pt x="6061" y="31"/>
                    </a:lnTo>
                    <a:cubicBezTo>
                      <a:pt x="6032" y="11"/>
                      <a:pt x="5999" y="1"/>
                      <a:pt x="5966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4"/>
              <p:cNvSpPr/>
              <p:nvPr/>
            </p:nvSpPr>
            <p:spPr>
              <a:xfrm>
                <a:off x="4299125" y="3520225"/>
                <a:ext cx="23300" cy="3510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1404" extrusionOk="0">
                    <a:moveTo>
                      <a:pt x="630" y="0"/>
                    </a:moveTo>
                    <a:cubicBezTo>
                      <a:pt x="546" y="0"/>
                      <a:pt x="464" y="40"/>
                      <a:pt x="425" y="134"/>
                    </a:cubicBezTo>
                    <a:lnTo>
                      <a:pt x="0" y="1026"/>
                    </a:lnTo>
                    <a:cubicBezTo>
                      <a:pt x="8" y="1299"/>
                      <a:pt x="56" y="1404"/>
                      <a:pt x="125" y="1404"/>
                    </a:cubicBezTo>
                    <a:cubicBezTo>
                      <a:pt x="338" y="1404"/>
                      <a:pt x="754" y="421"/>
                      <a:pt x="843" y="304"/>
                    </a:cubicBezTo>
                    <a:cubicBezTo>
                      <a:pt x="931" y="127"/>
                      <a:pt x="779" y="0"/>
                      <a:pt x="630" y="0"/>
                    </a:cubicBez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4"/>
              <p:cNvSpPr/>
              <p:nvPr/>
            </p:nvSpPr>
            <p:spPr>
              <a:xfrm>
                <a:off x="4298375" y="3519475"/>
                <a:ext cx="23700" cy="36700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468" extrusionOk="0">
                    <a:moveTo>
                      <a:pt x="667" y="62"/>
                    </a:moveTo>
                    <a:cubicBezTo>
                      <a:pt x="737" y="62"/>
                      <a:pt x="804" y="97"/>
                      <a:pt x="842" y="147"/>
                    </a:cubicBezTo>
                    <a:cubicBezTo>
                      <a:pt x="879" y="196"/>
                      <a:pt x="879" y="259"/>
                      <a:pt x="848" y="314"/>
                    </a:cubicBezTo>
                    <a:cubicBezTo>
                      <a:pt x="824" y="352"/>
                      <a:pt x="773" y="452"/>
                      <a:pt x="704" y="582"/>
                    </a:cubicBezTo>
                    <a:cubicBezTo>
                      <a:pt x="565" y="851"/>
                      <a:pt x="287" y="1406"/>
                      <a:pt x="158" y="1406"/>
                    </a:cubicBezTo>
                    <a:cubicBezTo>
                      <a:pt x="156" y="1406"/>
                      <a:pt x="153" y="1405"/>
                      <a:pt x="150" y="1405"/>
                    </a:cubicBezTo>
                    <a:cubicBezTo>
                      <a:pt x="125" y="1399"/>
                      <a:pt x="68" y="1356"/>
                      <a:pt x="62" y="1062"/>
                    </a:cubicBezTo>
                    <a:lnTo>
                      <a:pt x="479" y="176"/>
                    </a:lnTo>
                    <a:cubicBezTo>
                      <a:pt x="517" y="90"/>
                      <a:pt x="592" y="64"/>
                      <a:pt x="637" y="64"/>
                    </a:cubicBezTo>
                    <a:cubicBezTo>
                      <a:pt x="647" y="63"/>
                      <a:pt x="657" y="62"/>
                      <a:pt x="667" y="62"/>
                    </a:cubicBezTo>
                    <a:close/>
                    <a:moveTo>
                      <a:pt x="666" y="0"/>
                    </a:moveTo>
                    <a:cubicBezTo>
                      <a:pt x="654" y="0"/>
                      <a:pt x="642" y="1"/>
                      <a:pt x="629" y="3"/>
                    </a:cubicBezTo>
                    <a:cubicBezTo>
                      <a:pt x="536" y="9"/>
                      <a:pt x="461" y="64"/>
                      <a:pt x="424" y="152"/>
                    </a:cubicBezTo>
                    <a:lnTo>
                      <a:pt x="1" y="1044"/>
                    </a:lnTo>
                    <a:lnTo>
                      <a:pt x="1" y="1056"/>
                    </a:lnTo>
                    <a:cubicBezTo>
                      <a:pt x="7" y="1318"/>
                      <a:pt x="50" y="1442"/>
                      <a:pt x="131" y="1462"/>
                    </a:cubicBezTo>
                    <a:cubicBezTo>
                      <a:pt x="143" y="1468"/>
                      <a:pt x="150" y="1468"/>
                      <a:pt x="156" y="1468"/>
                    </a:cubicBezTo>
                    <a:cubicBezTo>
                      <a:pt x="312" y="1468"/>
                      <a:pt x="524" y="1082"/>
                      <a:pt x="761" y="613"/>
                    </a:cubicBezTo>
                    <a:cubicBezTo>
                      <a:pt x="824" y="489"/>
                      <a:pt x="873" y="383"/>
                      <a:pt x="904" y="346"/>
                    </a:cubicBezTo>
                    <a:cubicBezTo>
                      <a:pt x="948" y="265"/>
                      <a:pt x="942" y="184"/>
                      <a:pt x="891" y="115"/>
                    </a:cubicBezTo>
                    <a:cubicBezTo>
                      <a:pt x="842" y="44"/>
                      <a:pt x="758" y="0"/>
                      <a:pt x="666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4"/>
              <p:cNvSpPr/>
              <p:nvPr/>
            </p:nvSpPr>
            <p:spPr>
              <a:xfrm>
                <a:off x="4307725" y="3527475"/>
                <a:ext cx="233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932" h="1407" extrusionOk="0">
                    <a:moveTo>
                      <a:pt x="631" y="1"/>
                    </a:moveTo>
                    <a:cubicBezTo>
                      <a:pt x="548" y="1"/>
                      <a:pt x="464" y="41"/>
                      <a:pt x="424" y="138"/>
                    </a:cubicBezTo>
                    <a:lnTo>
                      <a:pt x="1" y="1030"/>
                    </a:lnTo>
                    <a:cubicBezTo>
                      <a:pt x="8" y="1302"/>
                      <a:pt x="55" y="1406"/>
                      <a:pt x="125" y="1406"/>
                    </a:cubicBezTo>
                    <a:cubicBezTo>
                      <a:pt x="337" y="1406"/>
                      <a:pt x="754" y="424"/>
                      <a:pt x="848" y="305"/>
                    </a:cubicBezTo>
                    <a:cubicBezTo>
                      <a:pt x="932" y="130"/>
                      <a:pt x="781" y="1"/>
                      <a:pt x="631" y="1"/>
                    </a:cubicBez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4"/>
              <p:cNvSpPr/>
              <p:nvPr/>
            </p:nvSpPr>
            <p:spPr>
              <a:xfrm>
                <a:off x="4306950" y="3526625"/>
                <a:ext cx="23700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470" extrusionOk="0">
                    <a:moveTo>
                      <a:pt x="653" y="65"/>
                    </a:moveTo>
                    <a:cubicBezTo>
                      <a:pt x="728" y="65"/>
                      <a:pt x="801" y="101"/>
                      <a:pt x="841" y="152"/>
                    </a:cubicBezTo>
                    <a:cubicBezTo>
                      <a:pt x="879" y="203"/>
                      <a:pt x="879" y="259"/>
                      <a:pt x="855" y="315"/>
                    </a:cubicBezTo>
                    <a:cubicBezTo>
                      <a:pt x="823" y="353"/>
                      <a:pt x="772" y="452"/>
                      <a:pt x="705" y="589"/>
                    </a:cubicBezTo>
                    <a:cubicBezTo>
                      <a:pt x="564" y="857"/>
                      <a:pt x="287" y="1407"/>
                      <a:pt x="158" y="1407"/>
                    </a:cubicBezTo>
                    <a:cubicBezTo>
                      <a:pt x="155" y="1407"/>
                      <a:pt x="153" y="1407"/>
                      <a:pt x="150" y="1406"/>
                    </a:cubicBezTo>
                    <a:cubicBezTo>
                      <a:pt x="124" y="1400"/>
                      <a:pt x="75" y="1357"/>
                      <a:pt x="62" y="1070"/>
                    </a:cubicBezTo>
                    <a:lnTo>
                      <a:pt x="481" y="184"/>
                    </a:lnTo>
                    <a:cubicBezTo>
                      <a:pt x="518" y="91"/>
                      <a:pt x="599" y="71"/>
                      <a:pt x="636" y="66"/>
                    </a:cubicBezTo>
                    <a:cubicBezTo>
                      <a:pt x="642" y="65"/>
                      <a:pt x="648" y="65"/>
                      <a:pt x="653" y="65"/>
                    </a:cubicBezTo>
                    <a:close/>
                    <a:moveTo>
                      <a:pt x="662" y="1"/>
                    </a:moveTo>
                    <a:cubicBezTo>
                      <a:pt x="651" y="1"/>
                      <a:pt x="641" y="1"/>
                      <a:pt x="630" y="3"/>
                    </a:cubicBezTo>
                    <a:cubicBezTo>
                      <a:pt x="536" y="16"/>
                      <a:pt x="461" y="71"/>
                      <a:pt x="424" y="160"/>
                    </a:cubicBezTo>
                    <a:lnTo>
                      <a:pt x="0" y="1050"/>
                    </a:lnTo>
                    <a:lnTo>
                      <a:pt x="0" y="1064"/>
                    </a:lnTo>
                    <a:cubicBezTo>
                      <a:pt x="6" y="1319"/>
                      <a:pt x="50" y="1450"/>
                      <a:pt x="136" y="1469"/>
                    </a:cubicBezTo>
                    <a:lnTo>
                      <a:pt x="156" y="1469"/>
                    </a:lnTo>
                    <a:cubicBezTo>
                      <a:pt x="311" y="1469"/>
                      <a:pt x="524" y="1082"/>
                      <a:pt x="760" y="621"/>
                    </a:cubicBezTo>
                    <a:cubicBezTo>
                      <a:pt x="823" y="496"/>
                      <a:pt x="879" y="390"/>
                      <a:pt x="904" y="353"/>
                    </a:cubicBezTo>
                    <a:cubicBezTo>
                      <a:pt x="947" y="265"/>
                      <a:pt x="941" y="184"/>
                      <a:pt x="892" y="115"/>
                    </a:cubicBezTo>
                    <a:cubicBezTo>
                      <a:pt x="846" y="48"/>
                      <a:pt x="756" y="1"/>
                      <a:pt x="662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4"/>
              <p:cNvSpPr/>
              <p:nvPr/>
            </p:nvSpPr>
            <p:spPr>
              <a:xfrm>
                <a:off x="4317375" y="3536275"/>
                <a:ext cx="199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796" h="1196" extrusionOk="0">
                    <a:moveTo>
                      <a:pt x="540" y="0"/>
                    </a:moveTo>
                    <a:cubicBezTo>
                      <a:pt x="468" y="0"/>
                      <a:pt x="396" y="35"/>
                      <a:pt x="363" y="116"/>
                    </a:cubicBezTo>
                    <a:lnTo>
                      <a:pt x="1" y="877"/>
                    </a:lnTo>
                    <a:cubicBezTo>
                      <a:pt x="5" y="1107"/>
                      <a:pt x="44" y="1196"/>
                      <a:pt x="103" y="1196"/>
                    </a:cubicBezTo>
                    <a:cubicBezTo>
                      <a:pt x="283" y="1196"/>
                      <a:pt x="643" y="358"/>
                      <a:pt x="723" y="260"/>
                    </a:cubicBezTo>
                    <a:cubicBezTo>
                      <a:pt x="795" y="108"/>
                      <a:pt x="666" y="0"/>
                      <a:pt x="540" y="0"/>
                    </a:cubicBez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4"/>
              <p:cNvSpPr/>
              <p:nvPr/>
            </p:nvSpPr>
            <p:spPr>
              <a:xfrm>
                <a:off x="4316600" y="3535525"/>
                <a:ext cx="20450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1256" extrusionOk="0">
                    <a:moveTo>
                      <a:pt x="582" y="63"/>
                    </a:moveTo>
                    <a:cubicBezTo>
                      <a:pt x="639" y="63"/>
                      <a:pt x="692" y="91"/>
                      <a:pt x="723" y="133"/>
                    </a:cubicBezTo>
                    <a:cubicBezTo>
                      <a:pt x="748" y="170"/>
                      <a:pt x="748" y="221"/>
                      <a:pt x="731" y="271"/>
                    </a:cubicBezTo>
                    <a:cubicBezTo>
                      <a:pt x="705" y="296"/>
                      <a:pt x="668" y="377"/>
                      <a:pt x="611" y="489"/>
                    </a:cubicBezTo>
                    <a:cubicBezTo>
                      <a:pt x="501" y="703"/>
                      <a:pt x="249" y="1195"/>
                      <a:pt x="139" y="1195"/>
                    </a:cubicBezTo>
                    <a:cubicBezTo>
                      <a:pt x="137" y="1195"/>
                      <a:pt x="134" y="1194"/>
                      <a:pt x="132" y="1194"/>
                    </a:cubicBezTo>
                    <a:cubicBezTo>
                      <a:pt x="119" y="1194"/>
                      <a:pt x="69" y="1168"/>
                      <a:pt x="63" y="913"/>
                    </a:cubicBezTo>
                    <a:lnTo>
                      <a:pt x="424" y="158"/>
                    </a:lnTo>
                    <a:cubicBezTo>
                      <a:pt x="455" y="84"/>
                      <a:pt x="518" y="66"/>
                      <a:pt x="549" y="66"/>
                    </a:cubicBezTo>
                    <a:cubicBezTo>
                      <a:pt x="560" y="64"/>
                      <a:pt x="571" y="63"/>
                      <a:pt x="582" y="63"/>
                    </a:cubicBezTo>
                    <a:close/>
                    <a:moveTo>
                      <a:pt x="576" y="1"/>
                    </a:moveTo>
                    <a:cubicBezTo>
                      <a:pt x="565" y="1"/>
                      <a:pt x="554" y="1"/>
                      <a:pt x="543" y="3"/>
                    </a:cubicBezTo>
                    <a:cubicBezTo>
                      <a:pt x="461" y="9"/>
                      <a:pt x="400" y="58"/>
                      <a:pt x="362" y="133"/>
                    </a:cubicBezTo>
                    <a:lnTo>
                      <a:pt x="6" y="895"/>
                    </a:lnTo>
                    <a:cubicBezTo>
                      <a:pt x="0" y="895"/>
                      <a:pt x="0" y="901"/>
                      <a:pt x="0" y="907"/>
                    </a:cubicBezTo>
                    <a:cubicBezTo>
                      <a:pt x="6" y="1131"/>
                      <a:pt x="44" y="1237"/>
                      <a:pt x="119" y="1255"/>
                    </a:cubicBezTo>
                    <a:lnTo>
                      <a:pt x="138" y="1255"/>
                    </a:lnTo>
                    <a:cubicBezTo>
                      <a:pt x="274" y="1255"/>
                      <a:pt x="455" y="919"/>
                      <a:pt x="668" y="515"/>
                    </a:cubicBezTo>
                    <a:cubicBezTo>
                      <a:pt x="717" y="420"/>
                      <a:pt x="760" y="333"/>
                      <a:pt x="780" y="302"/>
                    </a:cubicBezTo>
                    <a:cubicBezTo>
                      <a:pt x="817" y="227"/>
                      <a:pt x="817" y="158"/>
                      <a:pt x="774" y="96"/>
                    </a:cubicBezTo>
                    <a:cubicBezTo>
                      <a:pt x="729" y="37"/>
                      <a:pt x="653" y="1"/>
                      <a:pt x="576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4"/>
              <p:cNvSpPr/>
              <p:nvPr/>
            </p:nvSpPr>
            <p:spPr>
              <a:xfrm>
                <a:off x="4287900" y="3528550"/>
                <a:ext cx="1125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912" extrusionOk="0">
                    <a:moveTo>
                      <a:pt x="1" y="0"/>
                    </a:moveTo>
                    <a:lnTo>
                      <a:pt x="213" y="912"/>
                    </a:lnTo>
                    <a:cubicBezTo>
                      <a:pt x="449" y="18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4"/>
              <p:cNvSpPr/>
              <p:nvPr/>
            </p:nvSpPr>
            <p:spPr>
              <a:xfrm>
                <a:off x="4287150" y="3527725"/>
                <a:ext cx="12925" cy="245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983" extrusionOk="0">
                    <a:moveTo>
                      <a:pt x="33" y="1"/>
                    </a:moveTo>
                    <a:cubicBezTo>
                      <a:pt x="22" y="1"/>
                      <a:pt x="11" y="8"/>
                      <a:pt x="7" y="22"/>
                    </a:cubicBezTo>
                    <a:cubicBezTo>
                      <a:pt x="1" y="33"/>
                      <a:pt x="7" y="53"/>
                      <a:pt x="19" y="59"/>
                    </a:cubicBezTo>
                    <a:cubicBezTo>
                      <a:pt x="38" y="71"/>
                      <a:pt x="436" y="240"/>
                      <a:pt x="212" y="939"/>
                    </a:cubicBezTo>
                    <a:cubicBezTo>
                      <a:pt x="206" y="957"/>
                      <a:pt x="218" y="969"/>
                      <a:pt x="231" y="976"/>
                    </a:cubicBezTo>
                    <a:cubicBezTo>
                      <a:pt x="237" y="976"/>
                      <a:pt x="237" y="982"/>
                      <a:pt x="243" y="982"/>
                    </a:cubicBezTo>
                    <a:cubicBezTo>
                      <a:pt x="255" y="982"/>
                      <a:pt x="269" y="969"/>
                      <a:pt x="274" y="957"/>
                    </a:cubicBezTo>
                    <a:cubicBezTo>
                      <a:pt x="517" y="203"/>
                      <a:pt x="50" y="4"/>
                      <a:pt x="44" y="4"/>
                    </a:cubicBezTo>
                    <a:cubicBezTo>
                      <a:pt x="41" y="2"/>
                      <a:pt x="37" y="1"/>
                      <a:pt x="33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4"/>
              <p:cNvSpPr/>
              <p:nvPr/>
            </p:nvSpPr>
            <p:spPr>
              <a:xfrm>
                <a:off x="4076400" y="3543850"/>
                <a:ext cx="99650" cy="179425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177" extrusionOk="0">
                    <a:moveTo>
                      <a:pt x="0" y="0"/>
                    </a:moveTo>
                    <a:lnTo>
                      <a:pt x="0" y="7146"/>
                    </a:lnTo>
                    <a:lnTo>
                      <a:pt x="0" y="7177"/>
                    </a:lnTo>
                    <a:lnTo>
                      <a:pt x="3985" y="7146"/>
                    </a:lnTo>
                    <a:lnTo>
                      <a:pt x="3436" y="7146"/>
                    </a:ln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4"/>
              <p:cNvSpPr/>
              <p:nvPr/>
            </p:nvSpPr>
            <p:spPr>
              <a:xfrm>
                <a:off x="4075600" y="3543075"/>
                <a:ext cx="101225" cy="180950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7238" extrusionOk="0">
                    <a:moveTo>
                      <a:pt x="3436" y="63"/>
                    </a:moveTo>
                    <a:lnTo>
                      <a:pt x="3436" y="7151"/>
                    </a:lnTo>
                    <a:lnTo>
                      <a:pt x="64" y="7177"/>
                    </a:lnTo>
                    <a:lnTo>
                      <a:pt x="64" y="63"/>
                    </a:lnTo>
                    <a:close/>
                    <a:moveTo>
                      <a:pt x="32" y="0"/>
                    </a:moveTo>
                    <a:cubicBezTo>
                      <a:pt x="14" y="0"/>
                      <a:pt x="1" y="18"/>
                      <a:pt x="1" y="31"/>
                    </a:cubicBezTo>
                    <a:lnTo>
                      <a:pt x="1" y="7208"/>
                    </a:lnTo>
                    <a:cubicBezTo>
                      <a:pt x="1" y="7214"/>
                      <a:pt x="1" y="7220"/>
                      <a:pt x="8" y="7226"/>
                    </a:cubicBezTo>
                    <a:cubicBezTo>
                      <a:pt x="14" y="7232"/>
                      <a:pt x="26" y="7238"/>
                      <a:pt x="32" y="7238"/>
                    </a:cubicBezTo>
                    <a:lnTo>
                      <a:pt x="4017" y="7208"/>
                    </a:lnTo>
                    <a:cubicBezTo>
                      <a:pt x="4035" y="7208"/>
                      <a:pt x="4048" y="7194"/>
                      <a:pt x="4048" y="7177"/>
                    </a:cubicBezTo>
                    <a:cubicBezTo>
                      <a:pt x="4048" y="7163"/>
                      <a:pt x="4035" y="7145"/>
                      <a:pt x="4017" y="7145"/>
                    </a:cubicBezTo>
                    <a:lnTo>
                      <a:pt x="3499" y="7145"/>
                    </a:lnTo>
                    <a:lnTo>
                      <a:pt x="3499" y="31"/>
                    </a:lnTo>
                    <a:cubicBezTo>
                      <a:pt x="3499" y="18"/>
                      <a:pt x="3487" y="0"/>
                      <a:pt x="3468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4"/>
              <p:cNvSpPr/>
              <p:nvPr/>
            </p:nvSpPr>
            <p:spPr>
              <a:xfrm>
                <a:off x="4172125" y="3543850"/>
                <a:ext cx="392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57" h="7" extrusionOk="0">
                    <a:moveTo>
                      <a:pt x="0" y="0"/>
                    </a:moveTo>
                    <a:cubicBezTo>
                      <a:pt x="50" y="0"/>
                      <a:pt x="105" y="6"/>
                      <a:pt x="156" y="6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4"/>
              <p:cNvSpPr/>
              <p:nvPr/>
            </p:nvSpPr>
            <p:spPr>
              <a:xfrm>
                <a:off x="4171325" y="3543075"/>
                <a:ext cx="55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69" extrusionOk="0">
                    <a:moveTo>
                      <a:pt x="32" y="0"/>
                    </a:moveTo>
                    <a:cubicBezTo>
                      <a:pt x="13" y="0"/>
                      <a:pt x="1" y="18"/>
                      <a:pt x="1" y="31"/>
                    </a:cubicBezTo>
                    <a:cubicBezTo>
                      <a:pt x="1" y="49"/>
                      <a:pt x="13" y="63"/>
                      <a:pt x="32" y="63"/>
                    </a:cubicBezTo>
                    <a:cubicBezTo>
                      <a:pt x="82" y="63"/>
                      <a:pt x="131" y="69"/>
                      <a:pt x="182" y="69"/>
                    </a:cubicBezTo>
                    <a:lnTo>
                      <a:pt x="188" y="69"/>
                    </a:lnTo>
                    <a:cubicBezTo>
                      <a:pt x="194" y="69"/>
                      <a:pt x="200" y="69"/>
                      <a:pt x="206" y="63"/>
                    </a:cubicBezTo>
                    <a:cubicBezTo>
                      <a:pt x="212" y="55"/>
                      <a:pt x="219" y="49"/>
                      <a:pt x="219" y="37"/>
                    </a:cubicBezTo>
                    <a:lnTo>
                      <a:pt x="219" y="31"/>
                    </a:lnTo>
                    <a:cubicBezTo>
                      <a:pt x="219" y="18"/>
                      <a:pt x="206" y="0"/>
                      <a:pt x="188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4"/>
              <p:cNvSpPr/>
              <p:nvPr/>
            </p:nvSpPr>
            <p:spPr>
              <a:xfrm>
                <a:off x="4162275" y="3543850"/>
                <a:ext cx="79075" cy="178650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7146" extrusionOk="0">
                    <a:moveTo>
                      <a:pt x="1" y="0"/>
                    </a:moveTo>
                    <a:lnTo>
                      <a:pt x="1" y="7146"/>
                    </a:lnTo>
                    <a:lnTo>
                      <a:pt x="1765" y="7146"/>
                    </a:lnTo>
                    <a:lnTo>
                      <a:pt x="1466" y="5848"/>
                    </a:lnTo>
                    <a:lnTo>
                      <a:pt x="3163" y="2875"/>
                    </a:lnTo>
                    <a:lnTo>
                      <a:pt x="2227" y="1109"/>
                    </a:lnTo>
                    <a:cubicBezTo>
                      <a:pt x="1891" y="473"/>
                      <a:pt x="1255" y="62"/>
                      <a:pt x="550" y="6"/>
                    </a:cubicBezTo>
                    <a:cubicBezTo>
                      <a:pt x="499" y="6"/>
                      <a:pt x="444" y="0"/>
                      <a:pt x="3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4"/>
              <p:cNvSpPr/>
              <p:nvPr/>
            </p:nvSpPr>
            <p:spPr>
              <a:xfrm>
                <a:off x="4161500" y="3543075"/>
                <a:ext cx="80600" cy="180200"/>
              </a:xfrm>
              <a:custGeom>
                <a:avLst/>
                <a:gdLst/>
                <a:ahLst/>
                <a:cxnLst/>
                <a:rect l="l" t="t" r="r" b="b"/>
                <a:pathLst>
                  <a:path w="3224" h="7208" extrusionOk="0">
                    <a:moveTo>
                      <a:pt x="425" y="63"/>
                    </a:moveTo>
                    <a:cubicBezTo>
                      <a:pt x="475" y="63"/>
                      <a:pt x="524" y="69"/>
                      <a:pt x="575" y="69"/>
                    </a:cubicBezTo>
                    <a:cubicBezTo>
                      <a:pt x="1286" y="124"/>
                      <a:pt x="1902" y="530"/>
                      <a:pt x="2233" y="1154"/>
                    </a:cubicBezTo>
                    <a:lnTo>
                      <a:pt x="3156" y="2906"/>
                    </a:lnTo>
                    <a:lnTo>
                      <a:pt x="1473" y="5867"/>
                    </a:lnTo>
                    <a:cubicBezTo>
                      <a:pt x="1465" y="5873"/>
                      <a:pt x="1465" y="5879"/>
                      <a:pt x="1465" y="5885"/>
                    </a:cubicBezTo>
                    <a:lnTo>
                      <a:pt x="1759" y="7145"/>
                    </a:lnTo>
                    <a:lnTo>
                      <a:pt x="63" y="7145"/>
                    </a:lnTo>
                    <a:lnTo>
                      <a:pt x="63" y="63"/>
                    </a:lnTo>
                    <a:close/>
                    <a:moveTo>
                      <a:pt x="32" y="0"/>
                    </a:moveTo>
                    <a:cubicBezTo>
                      <a:pt x="14" y="0"/>
                      <a:pt x="0" y="18"/>
                      <a:pt x="0" y="31"/>
                    </a:cubicBezTo>
                    <a:lnTo>
                      <a:pt x="0" y="7177"/>
                    </a:lnTo>
                    <a:cubicBezTo>
                      <a:pt x="0" y="7194"/>
                      <a:pt x="14" y="7208"/>
                      <a:pt x="32" y="7208"/>
                    </a:cubicBezTo>
                    <a:lnTo>
                      <a:pt x="1796" y="7208"/>
                    </a:lnTo>
                    <a:cubicBezTo>
                      <a:pt x="1810" y="7208"/>
                      <a:pt x="1816" y="7208"/>
                      <a:pt x="1821" y="7194"/>
                    </a:cubicBezTo>
                    <a:cubicBezTo>
                      <a:pt x="1827" y="7189"/>
                      <a:pt x="1827" y="7183"/>
                      <a:pt x="1827" y="7171"/>
                    </a:cubicBezTo>
                    <a:lnTo>
                      <a:pt x="1534" y="5885"/>
                    </a:lnTo>
                    <a:lnTo>
                      <a:pt x="3218" y="2924"/>
                    </a:lnTo>
                    <a:cubicBezTo>
                      <a:pt x="3224" y="2912"/>
                      <a:pt x="3224" y="2898"/>
                      <a:pt x="3218" y="2892"/>
                    </a:cubicBezTo>
                    <a:lnTo>
                      <a:pt x="2288" y="1128"/>
                    </a:lnTo>
                    <a:cubicBezTo>
                      <a:pt x="1946" y="480"/>
                      <a:pt x="1310" y="63"/>
                      <a:pt x="581" y="6"/>
                    </a:cubicBezTo>
                    <a:cubicBezTo>
                      <a:pt x="524" y="6"/>
                      <a:pt x="475" y="0"/>
                      <a:pt x="425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4"/>
              <p:cNvSpPr/>
              <p:nvPr/>
            </p:nvSpPr>
            <p:spPr>
              <a:xfrm>
                <a:off x="3985225" y="3543850"/>
                <a:ext cx="91200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3648" h="7432" extrusionOk="0">
                    <a:moveTo>
                      <a:pt x="3647" y="0"/>
                    </a:moveTo>
                    <a:lnTo>
                      <a:pt x="2824" y="12"/>
                    </a:lnTo>
                    <a:cubicBezTo>
                      <a:pt x="1771" y="24"/>
                      <a:pt x="723" y="623"/>
                      <a:pt x="493" y="1652"/>
                    </a:cubicBezTo>
                    <a:lnTo>
                      <a:pt x="50" y="3342"/>
                    </a:lnTo>
                    <a:cubicBezTo>
                      <a:pt x="1" y="3529"/>
                      <a:pt x="119" y="3716"/>
                      <a:pt x="306" y="3759"/>
                    </a:cubicBezTo>
                    <a:lnTo>
                      <a:pt x="2007" y="4314"/>
                    </a:lnTo>
                    <a:lnTo>
                      <a:pt x="2064" y="7431"/>
                    </a:lnTo>
                    <a:lnTo>
                      <a:pt x="3647" y="7146"/>
                    </a:lnTo>
                    <a:lnTo>
                      <a:pt x="36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4"/>
              <p:cNvSpPr/>
              <p:nvPr/>
            </p:nvSpPr>
            <p:spPr>
              <a:xfrm>
                <a:off x="3985075" y="3543075"/>
                <a:ext cx="92125" cy="187350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7494" extrusionOk="0">
                    <a:moveTo>
                      <a:pt x="3622" y="69"/>
                    </a:moveTo>
                    <a:lnTo>
                      <a:pt x="3622" y="7151"/>
                    </a:lnTo>
                    <a:lnTo>
                      <a:pt x="2102" y="7425"/>
                    </a:lnTo>
                    <a:lnTo>
                      <a:pt x="2045" y="4339"/>
                    </a:lnTo>
                    <a:cubicBezTo>
                      <a:pt x="2045" y="4327"/>
                      <a:pt x="2039" y="4314"/>
                      <a:pt x="2027" y="4314"/>
                    </a:cubicBezTo>
                    <a:lnTo>
                      <a:pt x="318" y="3759"/>
                    </a:lnTo>
                    <a:cubicBezTo>
                      <a:pt x="237" y="3741"/>
                      <a:pt x="162" y="3692"/>
                      <a:pt x="119" y="3623"/>
                    </a:cubicBezTo>
                    <a:cubicBezTo>
                      <a:pt x="75" y="3548"/>
                      <a:pt x="62" y="3467"/>
                      <a:pt x="87" y="3385"/>
                    </a:cubicBezTo>
                    <a:lnTo>
                      <a:pt x="530" y="1689"/>
                    </a:lnTo>
                    <a:cubicBezTo>
                      <a:pt x="773" y="599"/>
                      <a:pt x="1895" y="87"/>
                      <a:pt x="2830" y="75"/>
                    </a:cubicBezTo>
                    <a:lnTo>
                      <a:pt x="3622" y="69"/>
                    </a:lnTo>
                    <a:close/>
                    <a:moveTo>
                      <a:pt x="3653" y="0"/>
                    </a:moveTo>
                    <a:lnTo>
                      <a:pt x="2830" y="12"/>
                    </a:lnTo>
                    <a:cubicBezTo>
                      <a:pt x="1871" y="25"/>
                      <a:pt x="723" y="549"/>
                      <a:pt x="468" y="1677"/>
                    </a:cubicBezTo>
                    <a:lnTo>
                      <a:pt x="25" y="3367"/>
                    </a:lnTo>
                    <a:cubicBezTo>
                      <a:pt x="1" y="3467"/>
                      <a:pt x="13" y="3566"/>
                      <a:pt x="68" y="3654"/>
                    </a:cubicBezTo>
                    <a:cubicBezTo>
                      <a:pt x="119" y="3741"/>
                      <a:pt x="206" y="3796"/>
                      <a:pt x="300" y="3822"/>
                    </a:cubicBezTo>
                    <a:lnTo>
                      <a:pt x="1983" y="4365"/>
                    </a:lnTo>
                    <a:lnTo>
                      <a:pt x="2039" y="7462"/>
                    </a:lnTo>
                    <a:cubicBezTo>
                      <a:pt x="2039" y="7476"/>
                      <a:pt x="2039" y="7482"/>
                      <a:pt x="2051" y="7488"/>
                    </a:cubicBezTo>
                    <a:cubicBezTo>
                      <a:pt x="2051" y="7494"/>
                      <a:pt x="2064" y="7494"/>
                      <a:pt x="2070" y="7494"/>
                    </a:cubicBezTo>
                    <a:lnTo>
                      <a:pt x="2076" y="7494"/>
                    </a:lnTo>
                    <a:lnTo>
                      <a:pt x="3659" y="7208"/>
                    </a:lnTo>
                    <a:cubicBezTo>
                      <a:pt x="3673" y="7208"/>
                      <a:pt x="3685" y="7194"/>
                      <a:pt x="3685" y="7177"/>
                    </a:cubicBezTo>
                    <a:lnTo>
                      <a:pt x="3685" y="31"/>
                    </a:lnTo>
                    <a:cubicBezTo>
                      <a:pt x="3685" y="25"/>
                      <a:pt x="3679" y="18"/>
                      <a:pt x="3673" y="12"/>
                    </a:cubicBezTo>
                    <a:cubicBezTo>
                      <a:pt x="3673" y="6"/>
                      <a:pt x="3667" y="0"/>
                      <a:pt x="3653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4"/>
              <p:cNvSpPr/>
              <p:nvPr/>
            </p:nvSpPr>
            <p:spPr>
              <a:xfrm>
                <a:off x="4108675" y="3594800"/>
                <a:ext cx="117375" cy="115850"/>
              </a:xfrm>
              <a:custGeom>
                <a:avLst/>
                <a:gdLst/>
                <a:ahLst/>
                <a:cxnLst/>
                <a:rect l="l" t="t" r="r" b="b"/>
                <a:pathLst>
                  <a:path w="4695" h="4634" extrusionOk="0">
                    <a:moveTo>
                      <a:pt x="1284" y="1"/>
                    </a:moveTo>
                    <a:cubicBezTo>
                      <a:pt x="1184" y="1"/>
                      <a:pt x="1097" y="69"/>
                      <a:pt x="1072" y="164"/>
                    </a:cubicBezTo>
                    <a:lnTo>
                      <a:pt x="38" y="4365"/>
                    </a:lnTo>
                    <a:cubicBezTo>
                      <a:pt x="1" y="4503"/>
                      <a:pt x="107" y="4633"/>
                      <a:pt x="243" y="4633"/>
                    </a:cubicBezTo>
                    <a:lnTo>
                      <a:pt x="3373" y="4633"/>
                    </a:lnTo>
                    <a:cubicBezTo>
                      <a:pt x="3474" y="4633"/>
                      <a:pt x="3560" y="4570"/>
                      <a:pt x="3586" y="4472"/>
                    </a:cubicBezTo>
                    <a:lnTo>
                      <a:pt x="4663" y="268"/>
                    </a:lnTo>
                    <a:cubicBezTo>
                      <a:pt x="4695" y="132"/>
                      <a:pt x="4596" y="1"/>
                      <a:pt x="44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4"/>
              <p:cNvSpPr/>
              <p:nvPr/>
            </p:nvSpPr>
            <p:spPr>
              <a:xfrm>
                <a:off x="4108050" y="3593725"/>
                <a:ext cx="118650" cy="118000"/>
              </a:xfrm>
              <a:custGeom>
                <a:avLst/>
                <a:gdLst/>
                <a:ahLst/>
                <a:cxnLst/>
                <a:rect l="l" t="t" r="r" b="b"/>
                <a:pathLst>
                  <a:path w="4746" h="4720" extrusionOk="0">
                    <a:moveTo>
                      <a:pt x="4477" y="87"/>
                    </a:moveTo>
                    <a:cubicBezTo>
                      <a:pt x="4533" y="87"/>
                      <a:pt x="4583" y="112"/>
                      <a:pt x="4613" y="150"/>
                    </a:cubicBezTo>
                    <a:cubicBezTo>
                      <a:pt x="4645" y="193"/>
                      <a:pt x="4658" y="250"/>
                      <a:pt x="4645" y="305"/>
                    </a:cubicBezTo>
                    <a:lnTo>
                      <a:pt x="3566" y="4509"/>
                    </a:lnTo>
                    <a:cubicBezTo>
                      <a:pt x="3548" y="4583"/>
                      <a:pt x="3479" y="4639"/>
                      <a:pt x="3398" y="4639"/>
                    </a:cubicBezTo>
                    <a:lnTo>
                      <a:pt x="268" y="4639"/>
                    </a:lnTo>
                    <a:cubicBezTo>
                      <a:pt x="219" y="4639"/>
                      <a:pt x="169" y="4613"/>
                      <a:pt x="132" y="4570"/>
                    </a:cubicBezTo>
                    <a:cubicBezTo>
                      <a:pt x="100" y="4527"/>
                      <a:pt x="87" y="4471"/>
                      <a:pt x="100" y="4420"/>
                    </a:cubicBezTo>
                    <a:lnTo>
                      <a:pt x="1142" y="219"/>
                    </a:lnTo>
                    <a:cubicBezTo>
                      <a:pt x="1160" y="138"/>
                      <a:pt x="1229" y="87"/>
                      <a:pt x="1309" y="87"/>
                    </a:cubicBezTo>
                    <a:close/>
                    <a:moveTo>
                      <a:pt x="1309" y="0"/>
                    </a:moveTo>
                    <a:cubicBezTo>
                      <a:pt x="1191" y="0"/>
                      <a:pt x="1085" y="81"/>
                      <a:pt x="1060" y="199"/>
                    </a:cubicBezTo>
                    <a:lnTo>
                      <a:pt x="20" y="4402"/>
                    </a:lnTo>
                    <a:cubicBezTo>
                      <a:pt x="0" y="4477"/>
                      <a:pt x="20" y="4558"/>
                      <a:pt x="69" y="4621"/>
                    </a:cubicBezTo>
                    <a:cubicBezTo>
                      <a:pt x="118" y="4682"/>
                      <a:pt x="193" y="4720"/>
                      <a:pt x="268" y="4720"/>
                    </a:cubicBezTo>
                    <a:lnTo>
                      <a:pt x="3398" y="4720"/>
                    </a:lnTo>
                    <a:cubicBezTo>
                      <a:pt x="3517" y="4720"/>
                      <a:pt x="3623" y="4639"/>
                      <a:pt x="3648" y="4527"/>
                    </a:cubicBezTo>
                    <a:lnTo>
                      <a:pt x="4726" y="325"/>
                    </a:lnTo>
                    <a:cubicBezTo>
                      <a:pt x="4745" y="250"/>
                      <a:pt x="4733" y="162"/>
                      <a:pt x="4682" y="100"/>
                    </a:cubicBezTo>
                    <a:cubicBezTo>
                      <a:pt x="4633" y="38"/>
                      <a:pt x="4558" y="0"/>
                      <a:pt x="4477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4"/>
              <p:cNvSpPr/>
              <p:nvPr/>
            </p:nvSpPr>
            <p:spPr>
              <a:xfrm>
                <a:off x="3974500" y="3635900"/>
                <a:ext cx="212900" cy="110225"/>
              </a:xfrm>
              <a:custGeom>
                <a:avLst/>
                <a:gdLst/>
                <a:ahLst/>
                <a:cxnLst/>
                <a:rect l="l" t="t" r="r" b="b"/>
                <a:pathLst>
                  <a:path w="8516" h="4409" extrusionOk="0">
                    <a:moveTo>
                      <a:pt x="6696" y="1"/>
                    </a:moveTo>
                    <a:cubicBezTo>
                      <a:pt x="6474" y="1"/>
                      <a:pt x="6252" y="68"/>
                      <a:pt x="6065" y="196"/>
                    </a:cubicBezTo>
                    <a:lnTo>
                      <a:pt x="4988" y="926"/>
                    </a:lnTo>
                    <a:lnTo>
                      <a:pt x="3359" y="1262"/>
                    </a:lnTo>
                    <a:lnTo>
                      <a:pt x="3497" y="701"/>
                    </a:lnTo>
                    <a:lnTo>
                      <a:pt x="660" y="59"/>
                    </a:lnTo>
                    <a:lnTo>
                      <a:pt x="142" y="2828"/>
                    </a:lnTo>
                    <a:cubicBezTo>
                      <a:pt x="1" y="3706"/>
                      <a:pt x="700" y="4409"/>
                      <a:pt x="1486" y="4409"/>
                    </a:cubicBezTo>
                    <a:cubicBezTo>
                      <a:pt x="1704" y="4409"/>
                      <a:pt x="1929" y="4355"/>
                      <a:pt x="2144" y="4236"/>
                    </a:cubicBezTo>
                    <a:lnTo>
                      <a:pt x="5454" y="2247"/>
                    </a:lnTo>
                    <a:lnTo>
                      <a:pt x="5492" y="2253"/>
                    </a:lnTo>
                    <a:cubicBezTo>
                      <a:pt x="5562" y="2260"/>
                      <a:pt x="5632" y="2264"/>
                      <a:pt x="5702" y="2264"/>
                    </a:cubicBezTo>
                    <a:cubicBezTo>
                      <a:pt x="6181" y="2264"/>
                      <a:pt x="6652" y="2096"/>
                      <a:pt x="7032" y="1792"/>
                    </a:cubicBezTo>
                    <a:cubicBezTo>
                      <a:pt x="7034" y="1791"/>
                      <a:pt x="7037" y="1791"/>
                      <a:pt x="7039" y="1791"/>
                    </a:cubicBezTo>
                    <a:cubicBezTo>
                      <a:pt x="7051" y="1791"/>
                      <a:pt x="7062" y="1801"/>
                      <a:pt x="7057" y="1812"/>
                    </a:cubicBezTo>
                    <a:lnTo>
                      <a:pt x="7069" y="2111"/>
                    </a:lnTo>
                    <a:cubicBezTo>
                      <a:pt x="7008" y="2253"/>
                      <a:pt x="7008" y="2410"/>
                      <a:pt x="7138" y="2497"/>
                    </a:cubicBezTo>
                    <a:cubicBezTo>
                      <a:pt x="7152" y="2507"/>
                      <a:pt x="7168" y="2512"/>
                      <a:pt x="7183" y="2512"/>
                    </a:cubicBezTo>
                    <a:cubicBezTo>
                      <a:pt x="7207" y="2512"/>
                      <a:pt x="7229" y="2500"/>
                      <a:pt x="7244" y="2477"/>
                    </a:cubicBezTo>
                    <a:lnTo>
                      <a:pt x="7462" y="2172"/>
                    </a:lnTo>
                    <a:cubicBezTo>
                      <a:pt x="7500" y="2123"/>
                      <a:pt x="7512" y="2060"/>
                      <a:pt x="7494" y="2005"/>
                    </a:cubicBezTo>
                    <a:lnTo>
                      <a:pt x="7388" y="1611"/>
                    </a:lnTo>
                    <a:lnTo>
                      <a:pt x="7494" y="1904"/>
                    </a:lnTo>
                    <a:cubicBezTo>
                      <a:pt x="7537" y="2039"/>
                      <a:pt x="7659" y="2123"/>
                      <a:pt x="7792" y="2123"/>
                    </a:cubicBezTo>
                    <a:cubicBezTo>
                      <a:pt x="7812" y="2123"/>
                      <a:pt x="7833" y="2121"/>
                      <a:pt x="7855" y="2117"/>
                    </a:cubicBezTo>
                    <a:lnTo>
                      <a:pt x="7917" y="2103"/>
                    </a:lnTo>
                    <a:cubicBezTo>
                      <a:pt x="7955" y="2091"/>
                      <a:pt x="7980" y="2054"/>
                      <a:pt x="7967" y="2017"/>
                    </a:cubicBezTo>
                    <a:cubicBezTo>
                      <a:pt x="7923" y="1812"/>
                      <a:pt x="7799" y="1206"/>
                      <a:pt x="7786" y="1200"/>
                    </a:cubicBezTo>
                    <a:cubicBezTo>
                      <a:pt x="7779" y="1196"/>
                      <a:pt x="7865" y="1193"/>
                      <a:pt x="7978" y="1193"/>
                    </a:cubicBezTo>
                    <a:cubicBezTo>
                      <a:pt x="8061" y="1193"/>
                      <a:pt x="8157" y="1195"/>
                      <a:pt x="8242" y="1200"/>
                    </a:cubicBezTo>
                    <a:cubicBezTo>
                      <a:pt x="8247" y="1200"/>
                      <a:pt x="8251" y="1200"/>
                      <a:pt x="8256" y="1200"/>
                    </a:cubicBezTo>
                    <a:cubicBezTo>
                      <a:pt x="8362" y="1200"/>
                      <a:pt x="8455" y="1134"/>
                      <a:pt x="8490" y="1032"/>
                    </a:cubicBezTo>
                    <a:lnTo>
                      <a:pt x="8496" y="1019"/>
                    </a:lnTo>
                    <a:cubicBezTo>
                      <a:pt x="8516" y="975"/>
                      <a:pt x="8496" y="932"/>
                      <a:pt x="8459" y="914"/>
                    </a:cubicBezTo>
                    <a:lnTo>
                      <a:pt x="7587" y="532"/>
                    </a:lnTo>
                    <a:lnTo>
                      <a:pt x="8092" y="495"/>
                    </a:lnTo>
                    <a:cubicBezTo>
                      <a:pt x="8148" y="495"/>
                      <a:pt x="8205" y="465"/>
                      <a:pt x="8235" y="414"/>
                    </a:cubicBezTo>
                    <a:lnTo>
                      <a:pt x="8248" y="402"/>
                    </a:lnTo>
                    <a:cubicBezTo>
                      <a:pt x="8266" y="359"/>
                      <a:pt x="8248" y="308"/>
                      <a:pt x="8197" y="302"/>
                    </a:cubicBezTo>
                    <a:lnTo>
                      <a:pt x="6939" y="28"/>
                    </a:lnTo>
                    <a:cubicBezTo>
                      <a:pt x="6859" y="10"/>
                      <a:pt x="6778" y="1"/>
                      <a:pt x="6696" y="1"/>
                    </a:cubicBez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4"/>
              <p:cNvSpPr/>
              <p:nvPr/>
            </p:nvSpPr>
            <p:spPr>
              <a:xfrm>
                <a:off x="3975100" y="3635125"/>
                <a:ext cx="213250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8530" h="4474" extrusionOk="0">
                    <a:moveTo>
                      <a:pt x="6674" y="65"/>
                    </a:moveTo>
                    <a:cubicBezTo>
                      <a:pt x="6752" y="65"/>
                      <a:pt x="6831" y="74"/>
                      <a:pt x="6909" y="90"/>
                    </a:cubicBezTo>
                    <a:lnTo>
                      <a:pt x="8167" y="358"/>
                    </a:lnTo>
                    <a:cubicBezTo>
                      <a:pt x="8181" y="364"/>
                      <a:pt x="8193" y="370"/>
                      <a:pt x="8199" y="384"/>
                    </a:cubicBezTo>
                    <a:cubicBezTo>
                      <a:pt x="8199" y="396"/>
                      <a:pt x="8199" y="408"/>
                      <a:pt x="8193" y="414"/>
                    </a:cubicBezTo>
                    <a:lnTo>
                      <a:pt x="8187" y="433"/>
                    </a:lnTo>
                    <a:cubicBezTo>
                      <a:pt x="8161" y="470"/>
                      <a:pt x="8118" y="496"/>
                      <a:pt x="8061" y="496"/>
                    </a:cubicBezTo>
                    <a:lnTo>
                      <a:pt x="7563" y="533"/>
                    </a:lnTo>
                    <a:cubicBezTo>
                      <a:pt x="7551" y="533"/>
                      <a:pt x="7537" y="545"/>
                      <a:pt x="7537" y="557"/>
                    </a:cubicBezTo>
                    <a:cubicBezTo>
                      <a:pt x="7531" y="577"/>
                      <a:pt x="7537" y="589"/>
                      <a:pt x="7551" y="595"/>
                    </a:cubicBezTo>
                    <a:lnTo>
                      <a:pt x="8423" y="975"/>
                    </a:lnTo>
                    <a:cubicBezTo>
                      <a:pt x="8449" y="988"/>
                      <a:pt x="8455" y="1012"/>
                      <a:pt x="8449" y="1038"/>
                    </a:cubicBezTo>
                    <a:lnTo>
                      <a:pt x="8443" y="1050"/>
                    </a:lnTo>
                    <a:cubicBezTo>
                      <a:pt x="8405" y="1144"/>
                      <a:pt x="8317" y="1199"/>
                      <a:pt x="8218" y="1199"/>
                    </a:cubicBezTo>
                    <a:cubicBezTo>
                      <a:pt x="8076" y="1192"/>
                      <a:pt x="7976" y="1189"/>
                      <a:pt x="7906" y="1189"/>
                    </a:cubicBezTo>
                    <a:cubicBezTo>
                      <a:pt x="7740" y="1189"/>
                      <a:pt x="7736" y="1205"/>
                      <a:pt x="7732" y="1219"/>
                    </a:cubicBezTo>
                    <a:cubicBezTo>
                      <a:pt x="7724" y="1231"/>
                      <a:pt x="7732" y="1237"/>
                      <a:pt x="7732" y="1250"/>
                    </a:cubicBezTo>
                    <a:cubicBezTo>
                      <a:pt x="7750" y="1287"/>
                      <a:pt x="7819" y="1599"/>
                      <a:pt x="7911" y="2054"/>
                    </a:cubicBezTo>
                    <a:cubicBezTo>
                      <a:pt x="7919" y="2067"/>
                      <a:pt x="7911" y="2079"/>
                      <a:pt x="7911" y="2085"/>
                    </a:cubicBezTo>
                    <a:cubicBezTo>
                      <a:pt x="7905" y="2091"/>
                      <a:pt x="7893" y="2097"/>
                      <a:pt x="7887" y="2104"/>
                    </a:cubicBezTo>
                    <a:lnTo>
                      <a:pt x="7825" y="2116"/>
                    </a:lnTo>
                    <a:cubicBezTo>
                      <a:pt x="7808" y="2120"/>
                      <a:pt x="7791" y="2121"/>
                      <a:pt x="7774" y="2121"/>
                    </a:cubicBezTo>
                    <a:cubicBezTo>
                      <a:pt x="7653" y="2121"/>
                      <a:pt x="7539" y="2044"/>
                      <a:pt x="7494" y="1929"/>
                    </a:cubicBezTo>
                    <a:lnTo>
                      <a:pt x="7395" y="1630"/>
                    </a:lnTo>
                    <a:cubicBezTo>
                      <a:pt x="7389" y="1615"/>
                      <a:pt x="7378" y="1608"/>
                      <a:pt x="7364" y="1608"/>
                    </a:cubicBezTo>
                    <a:cubicBezTo>
                      <a:pt x="7360" y="1608"/>
                      <a:pt x="7355" y="1609"/>
                      <a:pt x="7350" y="1611"/>
                    </a:cubicBezTo>
                    <a:cubicBezTo>
                      <a:pt x="7338" y="1618"/>
                      <a:pt x="7326" y="1630"/>
                      <a:pt x="7332" y="1648"/>
                    </a:cubicBezTo>
                    <a:lnTo>
                      <a:pt x="7438" y="2042"/>
                    </a:lnTo>
                    <a:cubicBezTo>
                      <a:pt x="7450" y="2091"/>
                      <a:pt x="7444" y="2142"/>
                      <a:pt x="7413" y="2185"/>
                    </a:cubicBezTo>
                    <a:lnTo>
                      <a:pt x="7195" y="2490"/>
                    </a:lnTo>
                    <a:cubicBezTo>
                      <a:pt x="7187" y="2502"/>
                      <a:pt x="7171" y="2509"/>
                      <a:pt x="7156" y="2509"/>
                    </a:cubicBezTo>
                    <a:cubicBezTo>
                      <a:pt x="7148" y="2509"/>
                      <a:pt x="7140" y="2507"/>
                      <a:pt x="7133" y="2502"/>
                    </a:cubicBezTo>
                    <a:cubicBezTo>
                      <a:pt x="6984" y="2404"/>
                      <a:pt x="7045" y="2223"/>
                      <a:pt x="7076" y="2154"/>
                    </a:cubicBezTo>
                    <a:lnTo>
                      <a:pt x="7076" y="2134"/>
                    </a:lnTo>
                    <a:lnTo>
                      <a:pt x="7064" y="1849"/>
                    </a:lnTo>
                    <a:cubicBezTo>
                      <a:pt x="7070" y="1829"/>
                      <a:pt x="7058" y="1805"/>
                      <a:pt x="7039" y="1798"/>
                    </a:cubicBezTo>
                    <a:cubicBezTo>
                      <a:pt x="7034" y="1792"/>
                      <a:pt x="7026" y="1789"/>
                      <a:pt x="7018" y="1789"/>
                    </a:cubicBezTo>
                    <a:cubicBezTo>
                      <a:pt x="7007" y="1789"/>
                      <a:pt x="6996" y="1794"/>
                      <a:pt x="6990" y="1805"/>
                    </a:cubicBezTo>
                    <a:cubicBezTo>
                      <a:pt x="6611" y="2106"/>
                      <a:pt x="6147" y="2263"/>
                      <a:pt x="5667" y="2263"/>
                    </a:cubicBezTo>
                    <a:cubicBezTo>
                      <a:pt x="5601" y="2263"/>
                      <a:pt x="5534" y="2260"/>
                      <a:pt x="5468" y="2254"/>
                    </a:cubicBezTo>
                    <a:lnTo>
                      <a:pt x="5430" y="2247"/>
                    </a:lnTo>
                    <a:cubicBezTo>
                      <a:pt x="5424" y="2247"/>
                      <a:pt x="5418" y="2247"/>
                      <a:pt x="5412" y="2254"/>
                    </a:cubicBezTo>
                    <a:lnTo>
                      <a:pt x="2107" y="4243"/>
                    </a:lnTo>
                    <a:cubicBezTo>
                      <a:pt x="1904" y="4352"/>
                      <a:pt x="1683" y="4407"/>
                      <a:pt x="1462" y="4407"/>
                    </a:cubicBezTo>
                    <a:cubicBezTo>
                      <a:pt x="1194" y="4407"/>
                      <a:pt x="928" y="4326"/>
                      <a:pt x="699" y="4162"/>
                    </a:cubicBezTo>
                    <a:cubicBezTo>
                      <a:pt x="280" y="3869"/>
                      <a:pt x="69" y="3369"/>
                      <a:pt x="150" y="2865"/>
                    </a:cubicBezTo>
                    <a:lnTo>
                      <a:pt x="662" y="128"/>
                    </a:lnTo>
                    <a:lnTo>
                      <a:pt x="3436" y="750"/>
                    </a:lnTo>
                    <a:lnTo>
                      <a:pt x="3304" y="1287"/>
                    </a:lnTo>
                    <a:cubicBezTo>
                      <a:pt x="3304" y="1299"/>
                      <a:pt x="3304" y="1305"/>
                      <a:pt x="3318" y="1319"/>
                    </a:cubicBezTo>
                    <a:cubicBezTo>
                      <a:pt x="3324" y="1325"/>
                      <a:pt x="3330" y="1325"/>
                      <a:pt x="3341" y="1325"/>
                    </a:cubicBezTo>
                    <a:lnTo>
                      <a:pt x="4970" y="982"/>
                    </a:lnTo>
                    <a:lnTo>
                      <a:pt x="4981" y="982"/>
                    </a:lnTo>
                    <a:lnTo>
                      <a:pt x="6060" y="252"/>
                    </a:lnTo>
                    <a:cubicBezTo>
                      <a:pt x="6244" y="129"/>
                      <a:pt x="6458" y="65"/>
                      <a:pt x="6674" y="65"/>
                    </a:cubicBezTo>
                    <a:close/>
                    <a:moveTo>
                      <a:pt x="6673" y="0"/>
                    </a:moveTo>
                    <a:cubicBezTo>
                      <a:pt x="6444" y="0"/>
                      <a:pt x="6215" y="68"/>
                      <a:pt x="6023" y="197"/>
                    </a:cubicBezTo>
                    <a:lnTo>
                      <a:pt x="4950" y="925"/>
                    </a:lnTo>
                    <a:lnTo>
                      <a:pt x="3379" y="1256"/>
                    </a:lnTo>
                    <a:lnTo>
                      <a:pt x="3379" y="1256"/>
                    </a:lnTo>
                    <a:lnTo>
                      <a:pt x="3505" y="738"/>
                    </a:lnTo>
                    <a:cubicBezTo>
                      <a:pt x="3505" y="732"/>
                      <a:pt x="3505" y="720"/>
                      <a:pt x="3497" y="713"/>
                    </a:cubicBezTo>
                    <a:cubicBezTo>
                      <a:pt x="3497" y="707"/>
                      <a:pt x="3491" y="701"/>
                      <a:pt x="3479" y="701"/>
                    </a:cubicBezTo>
                    <a:lnTo>
                      <a:pt x="642" y="59"/>
                    </a:lnTo>
                    <a:cubicBezTo>
                      <a:pt x="630" y="59"/>
                      <a:pt x="624" y="59"/>
                      <a:pt x="617" y="65"/>
                    </a:cubicBezTo>
                    <a:cubicBezTo>
                      <a:pt x="611" y="71"/>
                      <a:pt x="605" y="77"/>
                      <a:pt x="605" y="84"/>
                    </a:cubicBezTo>
                    <a:lnTo>
                      <a:pt x="87" y="2853"/>
                    </a:lnTo>
                    <a:cubicBezTo>
                      <a:pt x="0" y="3382"/>
                      <a:pt x="225" y="3906"/>
                      <a:pt x="662" y="4217"/>
                    </a:cubicBezTo>
                    <a:cubicBezTo>
                      <a:pt x="904" y="4386"/>
                      <a:pt x="1178" y="4473"/>
                      <a:pt x="1459" y="4473"/>
                    </a:cubicBezTo>
                    <a:cubicBezTo>
                      <a:pt x="1690" y="4473"/>
                      <a:pt x="1926" y="4410"/>
                      <a:pt x="2138" y="4292"/>
                    </a:cubicBezTo>
                    <a:lnTo>
                      <a:pt x="5436" y="2309"/>
                    </a:lnTo>
                    <a:lnTo>
                      <a:pt x="5462" y="2315"/>
                    </a:lnTo>
                    <a:cubicBezTo>
                      <a:pt x="5534" y="2323"/>
                      <a:pt x="5607" y="2327"/>
                      <a:pt x="5679" y="2327"/>
                    </a:cubicBezTo>
                    <a:cubicBezTo>
                      <a:pt x="6158" y="2327"/>
                      <a:pt x="6622" y="2164"/>
                      <a:pt x="7002" y="1867"/>
                    </a:cubicBezTo>
                    <a:lnTo>
                      <a:pt x="7014" y="2134"/>
                    </a:lnTo>
                    <a:cubicBezTo>
                      <a:pt x="6939" y="2315"/>
                      <a:pt x="6964" y="2465"/>
                      <a:pt x="7096" y="2553"/>
                    </a:cubicBezTo>
                    <a:cubicBezTo>
                      <a:pt x="7115" y="2568"/>
                      <a:pt x="7137" y="2575"/>
                      <a:pt x="7159" y="2575"/>
                    </a:cubicBezTo>
                    <a:cubicBezTo>
                      <a:pt x="7194" y="2575"/>
                      <a:pt x="7229" y="2558"/>
                      <a:pt x="7251" y="2528"/>
                    </a:cubicBezTo>
                    <a:lnTo>
                      <a:pt x="7462" y="2217"/>
                    </a:lnTo>
                    <a:cubicBezTo>
                      <a:pt x="7500" y="2172"/>
                      <a:pt x="7513" y="2122"/>
                      <a:pt x="7507" y="2067"/>
                    </a:cubicBezTo>
                    <a:lnTo>
                      <a:pt x="7507" y="2067"/>
                    </a:lnTo>
                    <a:cubicBezTo>
                      <a:pt x="7574" y="2139"/>
                      <a:pt x="7671" y="2185"/>
                      <a:pt x="7773" y="2185"/>
                    </a:cubicBezTo>
                    <a:cubicBezTo>
                      <a:pt x="7794" y="2185"/>
                      <a:pt x="7815" y="2183"/>
                      <a:pt x="7837" y="2179"/>
                    </a:cubicBezTo>
                    <a:lnTo>
                      <a:pt x="7899" y="2166"/>
                    </a:lnTo>
                    <a:cubicBezTo>
                      <a:pt x="7925" y="2160"/>
                      <a:pt x="7949" y="2142"/>
                      <a:pt x="7962" y="2116"/>
                    </a:cubicBezTo>
                    <a:cubicBezTo>
                      <a:pt x="7974" y="2097"/>
                      <a:pt x="7980" y="2067"/>
                      <a:pt x="7974" y="2042"/>
                    </a:cubicBezTo>
                    <a:cubicBezTo>
                      <a:pt x="7868" y="1530"/>
                      <a:pt x="7825" y="1331"/>
                      <a:pt x="7799" y="1256"/>
                    </a:cubicBezTo>
                    <a:cubicBezTo>
                      <a:pt x="7874" y="1256"/>
                      <a:pt x="8061" y="1256"/>
                      <a:pt x="8218" y="1262"/>
                    </a:cubicBezTo>
                    <a:cubicBezTo>
                      <a:pt x="8222" y="1262"/>
                      <a:pt x="8227" y="1262"/>
                      <a:pt x="8231" y="1262"/>
                    </a:cubicBezTo>
                    <a:cubicBezTo>
                      <a:pt x="8345" y="1262"/>
                      <a:pt x="8456" y="1189"/>
                      <a:pt x="8498" y="1075"/>
                    </a:cubicBezTo>
                    <a:lnTo>
                      <a:pt x="8504" y="1057"/>
                    </a:lnTo>
                    <a:cubicBezTo>
                      <a:pt x="8529" y="1006"/>
                      <a:pt x="8504" y="945"/>
                      <a:pt x="8449" y="919"/>
                    </a:cubicBezTo>
                    <a:lnTo>
                      <a:pt x="7694" y="589"/>
                    </a:lnTo>
                    <a:lnTo>
                      <a:pt x="8068" y="563"/>
                    </a:lnTo>
                    <a:cubicBezTo>
                      <a:pt x="8136" y="563"/>
                      <a:pt x="8205" y="520"/>
                      <a:pt x="8242" y="464"/>
                    </a:cubicBezTo>
                    <a:lnTo>
                      <a:pt x="8248" y="451"/>
                    </a:lnTo>
                    <a:cubicBezTo>
                      <a:pt x="8267" y="421"/>
                      <a:pt x="8267" y="390"/>
                      <a:pt x="8255" y="358"/>
                    </a:cubicBezTo>
                    <a:cubicBezTo>
                      <a:pt x="8242" y="327"/>
                      <a:pt x="8218" y="309"/>
                      <a:pt x="8181" y="301"/>
                    </a:cubicBezTo>
                    <a:lnTo>
                      <a:pt x="6921" y="28"/>
                    </a:lnTo>
                    <a:cubicBezTo>
                      <a:pt x="6839" y="9"/>
                      <a:pt x="6756" y="0"/>
                      <a:pt x="6673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4"/>
              <p:cNvSpPr/>
              <p:nvPr/>
            </p:nvSpPr>
            <p:spPr>
              <a:xfrm>
                <a:off x="4056600" y="3603375"/>
                <a:ext cx="12175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003" extrusionOk="0">
                    <a:moveTo>
                      <a:pt x="456" y="0"/>
                    </a:moveTo>
                    <a:cubicBezTo>
                      <a:pt x="438" y="0"/>
                      <a:pt x="424" y="14"/>
                      <a:pt x="424" y="32"/>
                    </a:cubicBezTo>
                    <a:lnTo>
                      <a:pt x="424" y="1654"/>
                    </a:lnTo>
                    <a:cubicBezTo>
                      <a:pt x="424" y="1740"/>
                      <a:pt x="381" y="1821"/>
                      <a:pt x="319" y="1878"/>
                    </a:cubicBezTo>
                    <a:cubicBezTo>
                      <a:pt x="268" y="1919"/>
                      <a:pt x="202" y="1941"/>
                      <a:pt x="139" y="1941"/>
                    </a:cubicBezTo>
                    <a:cubicBezTo>
                      <a:pt x="117" y="1941"/>
                      <a:pt x="96" y="1938"/>
                      <a:pt x="75" y="1933"/>
                    </a:cubicBezTo>
                    <a:lnTo>
                      <a:pt x="44" y="1927"/>
                    </a:lnTo>
                    <a:cubicBezTo>
                      <a:pt x="26" y="1927"/>
                      <a:pt x="7" y="1933"/>
                      <a:pt x="7" y="1953"/>
                    </a:cubicBezTo>
                    <a:cubicBezTo>
                      <a:pt x="1" y="1971"/>
                      <a:pt x="13" y="1990"/>
                      <a:pt x="32" y="1990"/>
                    </a:cubicBezTo>
                    <a:lnTo>
                      <a:pt x="64" y="1996"/>
                    </a:lnTo>
                    <a:cubicBezTo>
                      <a:pt x="81" y="2002"/>
                      <a:pt x="107" y="2002"/>
                      <a:pt x="132" y="2002"/>
                    </a:cubicBezTo>
                    <a:cubicBezTo>
                      <a:pt x="213" y="2002"/>
                      <a:pt x="294" y="1977"/>
                      <a:pt x="357" y="1927"/>
                    </a:cubicBezTo>
                    <a:cubicBezTo>
                      <a:pt x="438" y="1859"/>
                      <a:pt x="487" y="1758"/>
                      <a:pt x="487" y="1654"/>
                    </a:cubicBezTo>
                    <a:lnTo>
                      <a:pt x="487" y="32"/>
                    </a:lnTo>
                    <a:cubicBezTo>
                      <a:pt x="487" y="14"/>
                      <a:pt x="475" y="0"/>
                      <a:pt x="456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4"/>
              <p:cNvSpPr/>
              <p:nvPr/>
            </p:nvSpPr>
            <p:spPr>
              <a:xfrm>
                <a:off x="4029625" y="3666025"/>
                <a:ext cx="354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263" extrusionOk="0">
                    <a:moveTo>
                      <a:pt x="1416" y="1"/>
                    </a:moveTo>
                    <a:lnTo>
                      <a:pt x="1" y="262"/>
                    </a:ln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4"/>
              <p:cNvSpPr/>
              <p:nvPr/>
            </p:nvSpPr>
            <p:spPr>
              <a:xfrm>
                <a:off x="4028850" y="3665275"/>
                <a:ext cx="36975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330" extrusionOk="0">
                    <a:moveTo>
                      <a:pt x="1441" y="1"/>
                    </a:moveTo>
                    <a:lnTo>
                      <a:pt x="32" y="268"/>
                    </a:lnTo>
                    <a:cubicBezTo>
                      <a:pt x="14" y="268"/>
                      <a:pt x="0" y="286"/>
                      <a:pt x="0" y="300"/>
                    </a:cubicBezTo>
                    <a:cubicBezTo>
                      <a:pt x="8" y="318"/>
                      <a:pt x="20" y="330"/>
                      <a:pt x="32" y="330"/>
                    </a:cubicBezTo>
                    <a:cubicBezTo>
                      <a:pt x="38" y="330"/>
                      <a:pt x="38" y="330"/>
                      <a:pt x="38" y="324"/>
                    </a:cubicBezTo>
                    <a:lnTo>
                      <a:pt x="1453" y="62"/>
                    </a:lnTo>
                    <a:cubicBezTo>
                      <a:pt x="1467" y="62"/>
                      <a:pt x="1479" y="44"/>
                      <a:pt x="1479" y="25"/>
                    </a:cubicBezTo>
                    <a:cubicBezTo>
                      <a:pt x="1473" y="13"/>
                      <a:pt x="1453" y="1"/>
                      <a:pt x="144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4"/>
              <p:cNvSpPr/>
              <p:nvPr/>
            </p:nvSpPr>
            <p:spPr>
              <a:xfrm>
                <a:off x="4156825" y="3656375"/>
                <a:ext cx="14200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80" extrusionOk="0">
                    <a:moveTo>
                      <a:pt x="0" y="0"/>
                    </a:moveTo>
                    <a:lnTo>
                      <a:pt x="568" y="680"/>
                    </a:lnTo>
                    <a:lnTo>
                      <a:pt x="538" y="574"/>
                    </a:lnTo>
                    <a:cubicBezTo>
                      <a:pt x="487" y="363"/>
                      <a:pt x="343" y="182"/>
                      <a:pt x="150" y="8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4"/>
              <p:cNvSpPr/>
              <p:nvPr/>
            </p:nvSpPr>
            <p:spPr>
              <a:xfrm>
                <a:off x="4155875" y="3655575"/>
                <a:ext cx="159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744" extrusionOk="0">
                    <a:moveTo>
                      <a:pt x="32" y="1"/>
                    </a:moveTo>
                    <a:cubicBezTo>
                      <a:pt x="21" y="1"/>
                      <a:pt x="12" y="8"/>
                      <a:pt x="7" y="21"/>
                    </a:cubicBezTo>
                    <a:cubicBezTo>
                      <a:pt x="1" y="32"/>
                      <a:pt x="7" y="52"/>
                      <a:pt x="20" y="64"/>
                    </a:cubicBezTo>
                    <a:lnTo>
                      <a:pt x="176" y="139"/>
                    </a:lnTo>
                    <a:cubicBezTo>
                      <a:pt x="363" y="239"/>
                      <a:pt x="493" y="407"/>
                      <a:pt x="544" y="613"/>
                    </a:cubicBezTo>
                    <a:lnTo>
                      <a:pt x="576" y="718"/>
                    </a:lnTo>
                    <a:cubicBezTo>
                      <a:pt x="576" y="731"/>
                      <a:pt x="588" y="743"/>
                      <a:pt x="606" y="743"/>
                    </a:cubicBezTo>
                    <a:lnTo>
                      <a:pt x="613" y="743"/>
                    </a:lnTo>
                    <a:cubicBezTo>
                      <a:pt x="625" y="737"/>
                      <a:pt x="637" y="718"/>
                      <a:pt x="631" y="706"/>
                    </a:cubicBezTo>
                    <a:lnTo>
                      <a:pt x="606" y="594"/>
                    </a:lnTo>
                    <a:cubicBezTo>
                      <a:pt x="556" y="375"/>
                      <a:pt x="406" y="188"/>
                      <a:pt x="201" y="82"/>
                    </a:cubicBezTo>
                    <a:lnTo>
                      <a:pt x="52" y="7"/>
                    </a:lnTo>
                    <a:cubicBezTo>
                      <a:pt x="45" y="3"/>
                      <a:pt x="38" y="1"/>
                      <a:pt x="32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4"/>
              <p:cNvSpPr/>
              <p:nvPr/>
            </p:nvSpPr>
            <p:spPr>
              <a:xfrm>
                <a:off x="4157600" y="3646725"/>
                <a:ext cx="6575" cy="25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0" extrusionOk="0">
                    <a:moveTo>
                      <a:pt x="263" y="99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4"/>
              <p:cNvSpPr/>
              <p:nvPr/>
            </p:nvSpPr>
            <p:spPr>
              <a:xfrm>
                <a:off x="4156675" y="3645900"/>
                <a:ext cx="8450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64" extrusionOk="0">
                    <a:moveTo>
                      <a:pt x="37" y="0"/>
                    </a:moveTo>
                    <a:cubicBezTo>
                      <a:pt x="25" y="0"/>
                      <a:pt x="11" y="10"/>
                      <a:pt x="6" y="20"/>
                    </a:cubicBezTo>
                    <a:cubicBezTo>
                      <a:pt x="0" y="39"/>
                      <a:pt x="6" y="57"/>
                      <a:pt x="26" y="65"/>
                    </a:cubicBezTo>
                    <a:lnTo>
                      <a:pt x="294" y="164"/>
                    </a:lnTo>
                    <a:lnTo>
                      <a:pt x="300" y="164"/>
                    </a:lnTo>
                    <a:cubicBezTo>
                      <a:pt x="319" y="164"/>
                      <a:pt x="325" y="158"/>
                      <a:pt x="331" y="146"/>
                    </a:cubicBezTo>
                    <a:cubicBezTo>
                      <a:pt x="337" y="126"/>
                      <a:pt x="331" y="114"/>
                      <a:pt x="312" y="108"/>
                    </a:cubicBezTo>
                    <a:lnTo>
                      <a:pt x="44" y="2"/>
                    </a:lnTo>
                    <a:cubicBezTo>
                      <a:pt x="42" y="1"/>
                      <a:pt x="39" y="0"/>
                      <a:pt x="37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4"/>
              <p:cNvSpPr/>
              <p:nvPr/>
            </p:nvSpPr>
            <p:spPr>
              <a:xfrm>
                <a:off x="4153575" y="3667150"/>
                <a:ext cx="702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81" h="531" extrusionOk="0">
                    <a:moveTo>
                      <a:pt x="0" y="0"/>
                    </a:moveTo>
                    <a:lnTo>
                      <a:pt x="280" y="530"/>
                    </a:lnTo>
                    <a:lnTo>
                      <a:pt x="225" y="280"/>
                    </a:lnTo>
                    <a:cubicBezTo>
                      <a:pt x="211" y="199"/>
                      <a:pt x="168" y="131"/>
                      <a:pt x="99" y="8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4"/>
              <p:cNvSpPr/>
              <p:nvPr/>
            </p:nvSpPr>
            <p:spPr>
              <a:xfrm>
                <a:off x="4152625" y="3666425"/>
                <a:ext cx="890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91" extrusionOk="0">
                    <a:moveTo>
                      <a:pt x="39" y="0"/>
                    </a:moveTo>
                    <a:cubicBezTo>
                      <a:pt x="29" y="0"/>
                      <a:pt x="20" y="3"/>
                      <a:pt x="13" y="10"/>
                    </a:cubicBezTo>
                    <a:cubicBezTo>
                      <a:pt x="1" y="22"/>
                      <a:pt x="7" y="47"/>
                      <a:pt x="19" y="53"/>
                    </a:cubicBezTo>
                    <a:lnTo>
                      <a:pt x="119" y="134"/>
                    </a:lnTo>
                    <a:cubicBezTo>
                      <a:pt x="182" y="179"/>
                      <a:pt x="219" y="240"/>
                      <a:pt x="237" y="315"/>
                    </a:cubicBezTo>
                    <a:lnTo>
                      <a:pt x="287" y="565"/>
                    </a:lnTo>
                    <a:cubicBezTo>
                      <a:pt x="294" y="577"/>
                      <a:pt x="306" y="591"/>
                      <a:pt x="318" y="591"/>
                    </a:cubicBezTo>
                    <a:cubicBezTo>
                      <a:pt x="324" y="591"/>
                      <a:pt x="324" y="591"/>
                      <a:pt x="324" y="583"/>
                    </a:cubicBezTo>
                    <a:cubicBezTo>
                      <a:pt x="343" y="583"/>
                      <a:pt x="355" y="565"/>
                      <a:pt x="349" y="546"/>
                    </a:cubicBezTo>
                    <a:lnTo>
                      <a:pt x="294" y="297"/>
                    </a:lnTo>
                    <a:cubicBezTo>
                      <a:pt x="275" y="216"/>
                      <a:pt x="231" y="142"/>
                      <a:pt x="162" y="85"/>
                    </a:cubicBezTo>
                    <a:lnTo>
                      <a:pt x="56" y="4"/>
                    </a:lnTo>
                    <a:cubicBezTo>
                      <a:pt x="51" y="2"/>
                      <a:pt x="45" y="0"/>
                      <a:pt x="39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4"/>
              <p:cNvSpPr/>
              <p:nvPr/>
            </p:nvSpPr>
            <p:spPr>
              <a:xfrm>
                <a:off x="4043350" y="3419775"/>
                <a:ext cx="130325" cy="11652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661" extrusionOk="0">
                    <a:moveTo>
                      <a:pt x="840" y="1"/>
                    </a:moveTo>
                    <a:cubicBezTo>
                      <a:pt x="626" y="1"/>
                      <a:pt x="434" y="82"/>
                      <a:pt x="318" y="244"/>
                    </a:cubicBezTo>
                    <a:cubicBezTo>
                      <a:pt x="94" y="549"/>
                      <a:pt x="237" y="1042"/>
                      <a:pt x="637" y="1329"/>
                    </a:cubicBezTo>
                    <a:cubicBezTo>
                      <a:pt x="743" y="1410"/>
                      <a:pt x="855" y="1465"/>
                      <a:pt x="968" y="1496"/>
                    </a:cubicBezTo>
                    <a:lnTo>
                      <a:pt x="968" y="1502"/>
                    </a:lnTo>
                    <a:cubicBezTo>
                      <a:pt x="830" y="1597"/>
                      <a:pt x="749" y="2544"/>
                      <a:pt x="712" y="2563"/>
                    </a:cubicBezTo>
                    <a:cubicBezTo>
                      <a:pt x="487" y="2676"/>
                      <a:pt x="387" y="2700"/>
                      <a:pt x="237" y="2837"/>
                    </a:cubicBezTo>
                    <a:cubicBezTo>
                      <a:pt x="76" y="3005"/>
                      <a:pt x="13" y="3349"/>
                      <a:pt x="94" y="3560"/>
                    </a:cubicBezTo>
                    <a:cubicBezTo>
                      <a:pt x="119" y="3623"/>
                      <a:pt x="163" y="3678"/>
                      <a:pt x="182" y="3747"/>
                    </a:cubicBezTo>
                    <a:cubicBezTo>
                      <a:pt x="206" y="3841"/>
                      <a:pt x="163" y="3934"/>
                      <a:pt x="107" y="4009"/>
                    </a:cubicBezTo>
                    <a:cubicBezTo>
                      <a:pt x="94" y="4028"/>
                      <a:pt x="82" y="4040"/>
                      <a:pt x="76" y="4060"/>
                    </a:cubicBezTo>
                    <a:cubicBezTo>
                      <a:pt x="38" y="4127"/>
                      <a:pt x="7" y="4202"/>
                      <a:pt x="7" y="4277"/>
                    </a:cubicBezTo>
                    <a:cubicBezTo>
                      <a:pt x="1" y="4389"/>
                      <a:pt x="44" y="4501"/>
                      <a:pt x="131" y="4570"/>
                    </a:cubicBezTo>
                    <a:cubicBezTo>
                      <a:pt x="219" y="4639"/>
                      <a:pt x="344" y="4651"/>
                      <a:pt x="456" y="4658"/>
                    </a:cubicBezTo>
                    <a:cubicBezTo>
                      <a:pt x="468" y="4660"/>
                      <a:pt x="535" y="4661"/>
                      <a:pt x="644" y="4661"/>
                    </a:cubicBezTo>
                    <a:cubicBezTo>
                      <a:pt x="915" y="4661"/>
                      <a:pt x="1447" y="4656"/>
                      <a:pt x="2039" y="4651"/>
                    </a:cubicBezTo>
                    <a:cubicBezTo>
                      <a:pt x="2296" y="4646"/>
                      <a:pt x="2711" y="4632"/>
                      <a:pt x="3025" y="4632"/>
                    </a:cubicBezTo>
                    <a:cubicBezTo>
                      <a:pt x="3076" y="4632"/>
                      <a:pt x="3124" y="4632"/>
                      <a:pt x="3169" y="4633"/>
                    </a:cubicBezTo>
                    <a:cubicBezTo>
                      <a:pt x="3998" y="4639"/>
                      <a:pt x="4714" y="4645"/>
                      <a:pt x="4752" y="4645"/>
                    </a:cubicBezTo>
                    <a:cubicBezTo>
                      <a:pt x="4864" y="4633"/>
                      <a:pt x="4988" y="4621"/>
                      <a:pt x="5077" y="4552"/>
                    </a:cubicBezTo>
                    <a:cubicBezTo>
                      <a:pt x="5163" y="4483"/>
                      <a:pt x="5207" y="4371"/>
                      <a:pt x="5201" y="4265"/>
                    </a:cubicBezTo>
                    <a:cubicBezTo>
                      <a:pt x="5201" y="4184"/>
                      <a:pt x="5175" y="4109"/>
                      <a:pt x="5132" y="4040"/>
                    </a:cubicBezTo>
                    <a:cubicBezTo>
                      <a:pt x="5126" y="4028"/>
                      <a:pt x="5114" y="4009"/>
                      <a:pt x="5101" y="3997"/>
                    </a:cubicBezTo>
                    <a:cubicBezTo>
                      <a:pt x="5045" y="3916"/>
                      <a:pt x="5002" y="3828"/>
                      <a:pt x="5026" y="3729"/>
                    </a:cubicBezTo>
                    <a:cubicBezTo>
                      <a:pt x="5045" y="3666"/>
                      <a:pt x="5089" y="3603"/>
                      <a:pt x="5114" y="3542"/>
                    </a:cubicBezTo>
                    <a:cubicBezTo>
                      <a:pt x="5195" y="3329"/>
                      <a:pt x="5138" y="2987"/>
                      <a:pt x="4970" y="2825"/>
                    </a:cubicBezTo>
                    <a:cubicBezTo>
                      <a:pt x="4821" y="2682"/>
                      <a:pt x="4720" y="2656"/>
                      <a:pt x="4496" y="2550"/>
                    </a:cubicBezTo>
                    <a:cubicBezTo>
                      <a:pt x="4465" y="2532"/>
                      <a:pt x="4403" y="1877"/>
                      <a:pt x="4309" y="1603"/>
                    </a:cubicBezTo>
                    <a:lnTo>
                      <a:pt x="4309" y="1603"/>
                    </a:lnTo>
                    <a:cubicBezTo>
                      <a:pt x="4471" y="1678"/>
                      <a:pt x="4634" y="1752"/>
                      <a:pt x="4758" y="1865"/>
                    </a:cubicBezTo>
                    <a:cubicBezTo>
                      <a:pt x="5213" y="1453"/>
                      <a:pt x="4870" y="642"/>
                      <a:pt x="4110" y="237"/>
                    </a:cubicBezTo>
                    <a:cubicBezTo>
                      <a:pt x="4024" y="192"/>
                      <a:pt x="3929" y="169"/>
                      <a:pt x="3834" y="169"/>
                    </a:cubicBezTo>
                    <a:cubicBezTo>
                      <a:pt x="3771" y="169"/>
                      <a:pt x="3707" y="179"/>
                      <a:pt x="3648" y="199"/>
                    </a:cubicBezTo>
                    <a:cubicBezTo>
                      <a:pt x="3580" y="162"/>
                      <a:pt x="3498" y="138"/>
                      <a:pt x="3417" y="138"/>
                    </a:cubicBezTo>
                    <a:lnTo>
                      <a:pt x="2795" y="124"/>
                    </a:lnTo>
                    <a:cubicBezTo>
                      <a:pt x="2785" y="124"/>
                      <a:pt x="2776" y="124"/>
                      <a:pt x="2767" y="124"/>
                    </a:cubicBezTo>
                    <a:cubicBezTo>
                      <a:pt x="2366" y="124"/>
                      <a:pt x="1995" y="249"/>
                      <a:pt x="1710" y="468"/>
                    </a:cubicBezTo>
                    <a:cubicBezTo>
                      <a:pt x="1641" y="374"/>
                      <a:pt x="1553" y="287"/>
                      <a:pt x="1454" y="213"/>
                    </a:cubicBezTo>
                    <a:cubicBezTo>
                      <a:pt x="1258" y="71"/>
                      <a:pt x="1040" y="1"/>
                      <a:pt x="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4"/>
              <p:cNvSpPr/>
              <p:nvPr/>
            </p:nvSpPr>
            <p:spPr>
              <a:xfrm>
                <a:off x="4094800" y="3466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4"/>
              <p:cNvSpPr/>
              <p:nvPr/>
            </p:nvSpPr>
            <p:spPr>
              <a:xfrm>
                <a:off x="4076250" y="3446725"/>
                <a:ext cx="84825" cy="118175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4727" extrusionOk="0">
                    <a:moveTo>
                      <a:pt x="2513" y="1"/>
                    </a:moveTo>
                    <a:cubicBezTo>
                      <a:pt x="2346" y="508"/>
                      <a:pt x="1946" y="861"/>
                      <a:pt x="1490" y="861"/>
                    </a:cubicBezTo>
                    <a:cubicBezTo>
                      <a:pt x="1486" y="861"/>
                      <a:pt x="1482" y="861"/>
                      <a:pt x="1479" y="861"/>
                    </a:cubicBezTo>
                    <a:lnTo>
                      <a:pt x="1329" y="855"/>
                    </a:lnTo>
                    <a:lnTo>
                      <a:pt x="1203" y="1472"/>
                    </a:lnTo>
                    <a:cubicBezTo>
                      <a:pt x="1191" y="1537"/>
                      <a:pt x="1138" y="1570"/>
                      <a:pt x="1084" y="1570"/>
                    </a:cubicBezTo>
                    <a:cubicBezTo>
                      <a:pt x="1035" y="1570"/>
                      <a:pt x="985" y="1542"/>
                      <a:pt x="967" y="1485"/>
                    </a:cubicBezTo>
                    <a:lnTo>
                      <a:pt x="760" y="842"/>
                    </a:lnTo>
                    <a:lnTo>
                      <a:pt x="754" y="842"/>
                    </a:lnTo>
                    <a:lnTo>
                      <a:pt x="754" y="861"/>
                    </a:lnTo>
                    <a:lnTo>
                      <a:pt x="555" y="861"/>
                    </a:lnTo>
                    <a:cubicBezTo>
                      <a:pt x="250" y="867"/>
                      <a:pt x="0" y="1117"/>
                      <a:pt x="6" y="1422"/>
                    </a:cubicBezTo>
                    <a:lnTo>
                      <a:pt x="6" y="1434"/>
                    </a:lnTo>
                    <a:cubicBezTo>
                      <a:pt x="6" y="1734"/>
                      <a:pt x="250" y="1978"/>
                      <a:pt x="543" y="1990"/>
                    </a:cubicBezTo>
                    <a:lnTo>
                      <a:pt x="481" y="3923"/>
                    </a:lnTo>
                    <a:cubicBezTo>
                      <a:pt x="487" y="4441"/>
                      <a:pt x="961" y="4726"/>
                      <a:pt x="1453" y="4726"/>
                    </a:cubicBezTo>
                    <a:lnTo>
                      <a:pt x="1471" y="4726"/>
                    </a:lnTo>
                    <a:cubicBezTo>
                      <a:pt x="1965" y="4726"/>
                      <a:pt x="2363" y="4303"/>
                      <a:pt x="2363" y="3785"/>
                    </a:cubicBezTo>
                    <a:lnTo>
                      <a:pt x="2363" y="3262"/>
                    </a:lnTo>
                    <a:cubicBezTo>
                      <a:pt x="2975" y="3175"/>
                      <a:pt x="3392" y="2588"/>
                      <a:pt x="3349" y="1927"/>
                    </a:cubicBezTo>
                    <a:lnTo>
                      <a:pt x="3192" y="49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4"/>
              <p:cNvSpPr/>
              <p:nvPr/>
            </p:nvSpPr>
            <p:spPr>
              <a:xfrm>
                <a:off x="4075450" y="3445950"/>
                <a:ext cx="86400" cy="119725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4789" extrusionOk="0">
                    <a:moveTo>
                      <a:pt x="2564" y="81"/>
                    </a:moveTo>
                    <a:lnTo>
                      <a:pt x="3194" y="544"/>
                    </a:lnTo>
                    <a:lnTo>
                      <a:pt x="3350" y="1965"/>
                    </a:lnTo>
                    <a:cubicBezTo>
                      <a:pt x="3387" y="2619"/>
                      <a:pt x="2976" y="3174"/>
                      <a:pt x="2389" y="3261"/>
                    </a:cubicBezTo>
                    <a:cubicBezTo>
                      <a:pt x="2377" y="3261"/>
                      <a:pt x="2364" y="3281"/>
                      <a:pt x="2364" y="3293"/>
                    </a:cubicBezTo>
                    <a:lnTo>
                      <a:pt x="2364" y="3816"/>
                    </a:lnTo>
                    <a:cubicBezTo>
                      <a:pt x="2364" y="4060"/>
                      <a:pt x="2277" y="4285"/>
                      <a:pt x="2115" y="4458"/>
                    </a:cubicBezTo>
                    <a:cubicBezTo>
                      <a:pt x="1952" y="4633"/>
                      <a:pt x="1735" y="4726"/>
                      <a:pt x="1503" y="4726"/>
                    </a:cubicBezTo>
                    <a:lnTo>
                      <a:pt x="1479" y="4726"/>
                    </a:lnTo>
                    <a:cubicBezTo>
                      <a:pt x="1241" y="4726"/>
                      <a:pt x="1005" y="4651"/>
                      <a:pt x="837" y="4527"/>
                    </a:cubicBezTo>
                    <a:cubicBezTo>
                      <a:pt x="706" y="4427"/>
                      <a:pt x="550" y="4247"/>
                      <a:pt x="550" y="3954"/>
                    </a:cubicBezTo>
                    <a:lnTo>
                      <a:pt x="605" y="2021"/>
                    </a:lnTo>
                    <a:cubicBezTo>
                      <a:pt x="605" y="2009"/>
                      <a:pt x="605" y="2003"/>
                      <a:pt x="599" y="1995"/>
                    </a:cubicBezTo>
                    <a:cubicBezTo>
                      <a:pt x="593" y="1989"/>
                      <a:pt x="587" y="1989"/>
                      <a:pt x="575" y="1989"/>
                    </a:cubicBezTo>
                    <a:cubicBezTo>
                      <a:pt x="300" y="1977"/>
                      <a:pt x="70" y="1747"/>
                      <a:pt x="70" y="1465"/>
                    </a:cubicBezTo>
                    <a:lnTo>
                      <a:pt x="70" y="1453"/>
                    </a:lnTo>
                    <a:cubicBezTo>
                      <a:pt x="70" y="1316"/>
                      <a:pt x="119" y="1180"/>
                      <a:pt x="219" y="1079"/>
                    </a:cubicBezTo>
                    <a:cubicBezTo>
                      <a:pt x="320" y="979"/>
                      <a:pt x="450" y="924"/>
                      <a:pt x="587" y="924"/>
                    </a:cubicBezTo>
                    <a:lnTo>
                      <a:pt x="780" y="924"/>
                    </a:lnTo>
                    <a:lnTo>
                      <a:pt x="967" y="1522"/>
                    </a:lnTo>
                    <a:cubicBezTo>
                      <a:pt x="987" y="1591"/>
                      <a:pt x="1048" y="1635"/>
                      <a:pt x="1123" y="1635"/>
                    </a:cubicBezTo>
                    <a:cubicBezTo>
                      <a:pt x="1192" y="1629"/>
                      <a:pt x="1249" y="1578"/>
                      <a:pt x="1267" y="1509"/>
                    </a:cubicBezTo>
                    <a:lnTo>
                      <a:pt x="1385" y="918"/>
                    </a:lnTo>
                    <a:lnTo>
                      <a:pt x="1511" y="924"/>
                    </a:lnTo>
                    <a:cubicBezTo>
                      <a:pt x="1515" y="924"/>
                      <a:pt x="1519" y="924"/>
                      <a:pt x="1523" y="924"/>
                    </a:cubicBezTo>
                    <a:cubicBezTo>
                      <a:pt x="1973" y="924"/>
                      <a:pt x="2379" y="594"/>
                      <a:pt x="2564" y="81"/>
                    </a:cubicBezTo>
                    <a:close/>
                    <a:moveTo>
                      <a:pt x="2533" y="1"/>
                    </a:moveTo>
                    <a:cubicBezTo>
                      <a:pt x="2527" y="7"/>
                      <a:pt x="2521" y="13"/>
                      <a:pt x="2513" y="20"/>
                    </a:cubicBezTo>
                    <a:cubicBezTo>
                      <a:pt x="2346" y="530"/>
                      <a:pt x="1960" y="861"/>
                      <a:pt x="1529" y="861"/>
                    </a:cubicBezTo>
                    <a:cubicBezTo>
                      <a:pt x="1523" y="861"/>
                      <a:pt x="1517" y="861"/>
                      <a:pt x="1511" y="855"/>
                    </a:cubicBezTo>
                    <a:lnTo>
                      <a:pt x="1361" y="855"/>
                    </a:lnTo>
                    <a:cubicBezTo>
                      <a:pt x="1342" y="855"/>
                      <a:pt x="1330" y="867"/>
                      <a:pt x="1330" y="880"/>
                    </a:cubicBezTo>
                    <a:lnTo>
                      <a:pt x="1204" y="1497"/>
                    </a:lnTo>
                    <a:cubicBezTo>
                      <a:pt x="1192" y="1546"/>
                      <a:pt x="1149" y="1566"/>
                      <a:pt x="1117" y="1566"/>
                    </a:cubicBezTo>
                    <a:cubicBezTo>
                      <a:pt x="1113" y="1566"/>
                      <a:pt x="1109" y="1567"/>
                      <a:pt x="1105" y="1567"/>
                    </a:cubicBezTo>
                    <a:cubicBezTo>
                      <a:pt x="1075" y="1567"/>
                      <a:pt x="1040" y="1548"/>
                      <a:pt x="1024" y="1503"/>
                    </a:cubicBezTo>
                    <a:lnTo>
                      <a:pt x="824" y="867"/>
                    </a:lnTo>
                    <a:cubicBezTo>
                      <a:pt x="824" y="855"/>
                      <a:pt x="812" y="843"/>
                      <a:pt x="792" y="843"/>
                    </a:cubicBezTo>
                    <a:lnTo>
                      <a:pt x="786" y="843"/>
                    </a:lnTo>
                    <a:cubicBezTo>
                      <a:pt x="774" y="843"/>
                      <a:pt x="768" y="849"/>
                      <a:pt x="762" y="855"/>
                    </a:cubicBezTo>
                    <a:cubicBezTo>
                      <a:pt x="755" y="855"/>
                      <a:pt x="755" y="861"/>
                      <a:pt x="755" y="861"/>
                    </a:cubicBezTo>
                    <a:lnTo>
                      <a:pt x="587" y="861"/>
                    </a:lnTo>
                    <a:cubicBezTo>
                      <a:pt x="432" y="861"/>
                      <a:pt x="288" y="924"/>
                      <a:pt x="176" y="1036"/>
                    </a:cubicBezTo>
                    <a:cubicBezTo>
                      <a:pt x="64" y="1148"/>
                      <a:pt x="1" y="1298"/>
                      <a:pt x="7" y="1453"/>
                    </a:cubicBezTo>
                    <a:lnTo>
                      <a:pt x="7" y="1465"/>
                    </a:lnTo>
                    <a:cubicBezTo>
                      <a:pt x="7" y="1765"/>
                      <a:pt x="245" y="2021"/>
                      <a:pt x="544" y="2046"/>
                    </a:cubicBezTo>
                    <a:lnTo>
                      <a:pt x="481" y="3954"/>
                    </a:lnTo>
                    <a:cubicBezTo>
                      <a:pt x="487" y="4202"/>
                      <a:pt x="593" y="4421"/>
                      <a:pt x="800" y="4576"/>
                    </a:cubicBezTo>
                    <a:cubicBezTo>
                      <a:pt x="979" y="4714"/>
                      <a:pt x="1223" y="4789"/>
                      <a:pt x="1479" y="4789"/>
                    </a:cubicBezTo>
                    <a:lnTo>
                      <a:pt x="1503" y="4789"/>
                    </a:lnTo>
                    <a:cubicBezTo>
                      <a:pt x="1753" y="4789"/>
                      <a:pt x="1983" y="4689"/>
                      <a:pt x="2159" y="4502"/>
                    </a:cubicBezTo>
                    <a:cubicBezTo>
                      <a:pt x="2334" y="4315"/>
                      <a:pt x="2426" y="4072"/>
                      <a:pt x="2426" y="3816"/>
                    </a:cubicBezTo>
                    <a:lnTo>
                      <a:pt x="2426" y="3318"/>
                    </a:lnTo>
                    <a:cubicBezTo>
                      <a:pt x="3031" y="3218"/>
                      <a:pt x="3456" y="2639"/>
                      <a:pt x="3411" y="1958"/>
                    </a:cubicBezTo>
                    <a:lnTo>
                      <a:pt x="3255" y="524"/>
                    </a:lnTo>
                    <a:cubicBezTo>
                      <a:pt x="3249" y="512"/>
                      <a:pt x="3249" y="506"/>
                      <a:pt x="3243" y="499"/>
                    </a:cubicBezTo>
                    <a:lnTo>
                      <a:pt x="2564" y="7"/>
                    </a:lnTo>
                    <a:cubicBezTo>
                      <a:pt x="2558" y="1"/>
                      <a:pt x="2545" y="1"/>
                      <a:pt x="2533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4"/>
              <p:cNvSpPr/>
              <p:nvPr/>
            </p:nvSpPr>
            <p:spPr>
              <a:xfrm>
                <a:off x="4087775" y="3476950"/>
                <a:ext cx="6400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401" extrusionOk="0">
                    <a:moveTo>
                      <a:pt x="29" y="1"/>
                    </a:moveTo>
                    <a:cubicBezTo>
                      <a:pt x="24" y="1"/>
                      <a:pt x="18" y="3"/>
                      <a:pt x="14" y="7"/>
                    </a:cubicBezTo>
                    <a:cubicBezTo>
                      <a:pt x="0" y="20"/>
                      <a:pt x="0" y="38"/>
                      <a:pt x="14" y="52"/>
                    </a:cubicBezTo>
                    <a:lnTo>
                      <a:pt x="175" y="245"/>
                    </a:lnTo>
                    <a:lnTo>
                      <a:pt x="20" y="338"/>
                    </a:lnTo>
                    <a:cubicBezTo>
                      <a:pt x="8" y="351"/>
                      <a:pt x="0" y="369"/>
                      <a:pt x="14" y="381"/>
                    </a:cubicBezTo>
                    <a:cubicBezTo>
                      <a:pt x="14" y="395"/>
                      <a:pt x="26" y="401"/>
                      <a:pt x="38" y="401"/>
                    </a:cubicBezTo>
                    <a:cubicBezTo>
                      <a:pt x="45" y="401"/>
                      <a:pt x="51" y="401"/>
                      <a:pt x="51" y="395"/>
                    </a:cubicBezTo>
                    <a:lnTo>
                      <a:pt x="238" y="282"/>
                    </a:lnTo>
                    <a:cubicBezTo>
                      <a:pt x="244" y="276"/>
                      <a:pt x="250" y="269"/>
                      <a:pt x="250" y="257"/>
                    </a:cubicBezTo>
                    <a:cubicBezTo>
                      <a:pt x="256" y="251"/>
                      <a:pt x="250" y="245"/>
                      <a:pt x="244" y="231"/>
                    </a:cubicBezTo>
                    <a:lnTo>
                      <a:pt x="57" y="14"/>
                    </a:lnTo>
                    <a:cubicBezTo>
                      <a:pt x="50" y="6"/>
                      <a:pt x="39" y="1"/>
                      <a:pt x="29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4"/>
              <p:cNvSpPr/>
              <p:nvPr/>
            </p:nvSpPr>
            <p:spPr>
              <a:xfrm>
                <a:off x="4104450" y="3523575"/>
                <a:ext cx="312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743" extrusionOk="0">
                    <a:moveTo>
                      <a:pt x="1" y="0"/>
                    </a:moveTo>
                    <a:cubicBezTo>
                      <a:pt x="1" y="1"/>
                      <a:pt x="58" y="642"/>
                      <a:pt x="1248" y="743"/>
                    </a:cubicBezTo>
                    <a:lnTo>
                      <a:pt x="1248" y="162"/>
                    </a:lnTo>
                    <a:cubicBezTo>
                      <a:pt x="1248" y="162"/>
                      <a:pt x="973" y="217"/>
                      <a:pt x="675" y="217"/>
                    </a:cubicBezTo>
                    <a:cubicBezTo>
                      <a:pt x="406" y="217"/>
                      <a:pt x="119" y="17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4"/>
              <p:cNvSpPr/>
              <p:nvPr/>
            </p:nvSpPr>
            <p:spPr>
              <a:xfrm>
                <a:off x="4082500" y="3490800"/>
                <a:ext cx="109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415" extrusionOk="0">
                    <a:moveTo>
                      <a:pt x="213" y="1"/>
                    </a:moveTo>
                    <a:cubicBezTo>
                      <a:pt x="106" y="1"/>
                      <a:pt x="17" y="79"/>
                      <a:pt x="6" y="189"/>
                    </a:cubicBezTo>
                    <a:cubicBezTo>
                      <a:pt x="0" y="301"/>
                      <a:pt x="81" y="408"/>
                      <a:pt x="199" y="414"/>
                    </a:cubicBezTo>
                    <a:cubicBezTo>
                      <a:pt x="206" y="414"/>
                      <a:pt x="213" y="415"/>
                      <a:pt x="220" y="415"/>
                    </a:cubicBezTo>
                    <a:cubicBezTo>
                      <a:pt x="323" y="415"/>
                      <a:pt x="412" y="332"/>
                      <a:pt x="424" y="227"/>
                    </a:cubicBezTo>
                    <a:cubicBezTo>
                      <a:pt x="436" y="114"/>
                      <a:pt x="349" y="8"/>
                      <a:pt x="237" y="2"/>
                    </a:cubicBezTo>
                    <a:cubicBezTo>
                      <a:pt x="229" y="1"/>
                      <a:pt x="221" y="1"/>
                      <a:pt x="2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4"/>
              <p:cNvSpPr/>
              <p:nvPr/>
            </p:nvSpPr>
            <p:spPr>
              <a:xfrm>
                <a:off x="4081550" y="3490025"/>
                <a:ext cx="1262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477" extrusionOk="0">
                    <a:moveTo>
                      <a:pt x="269" y="65"/>
                    </a:moveTo>
                    <a:cubicBezTo>
                      <a:pt x="369" y="71"/>
                      <a:pt x="436" y="157"/>
                      <a:pt x="430" y="252"/>
                    </a:cubicBezTo>
                    <a:cubicBezTo>
                      <a:pt x="425" y="344"/>
                      <a:pt x="351" y="415"/>
                      <a:pt x="260" y="415"/>
                    </a:cubicBezTo>
                    <a:cubicBezTo>
                      <a:pt x="253" y="415"/>
                      <a:pt x="245" y="414"/>
                      <a:pt x="237" y="413"/>
                    </a:cubicBezTo>
                    <a:cubicBezTo>
                      <a:pt x="137" y="407"/>
                      <a:pt x="70" y="320"/>
                      <a:pt x="76" y="220"/>
                    </a:cubicBezTo>
                    <a:cubicBezTo>
                      <a:pt x="88" y="133"/>
                      <a:pt x="162" y="65"/>
                      <a:pt x="257" y="65"/>
                    </a:cubicBezTo>
                    <a:close/>
                    <a:moveTo>
                      <a:pt x="252" y="1"/>
                    </a:moveTo>
                    <a:cubicBezTo>
                      <a:pt x="131" y="1"/>
                      <a:pt x="24" y="90"/>
                      <a:pt x="13" y="214"/>
                    </a:cubicBezTo>
                    <a:cubicBezTo>
                      <a:pt x="1" y="352"/>
                      <a:pt x="100" y="464"/>
                      <a:pt x="231" y="476"/>
                    </a:cubicBezTo>
                    <a:lnTo>
                      <a:pt x="257" y="476"/>
                    </a:lnTo>
                    <a:cubicBezTo>
                      <a:pt x="375" y="476"/>
                      <a:pt x="481" y="382"/>
                      <a:pt x="493" y="258"/>
                    </a:cubicBezTo>
                    <a:cubicBezTo>
                      <a:pt x="505" y="127"/>
                      <a:pt x="406" y="8"/>
                      <a:pt x="275" y="2"/>
                    </a:cubicBezTo>
                    <a:cubicBezTo>
                      <a:pt x="267" y="1"/>
                      <a:pt x="259" y="1"/>
                      <a:pt x="252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4"/>
              <p:cNvSpPr/>
              <p:nvPr/>
            </p:nvSpPr>
            <p:spPr>
              <a:xfrm>
                <a:off x="4088250" y="34816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4"/>
              <p:cNvSpPr/>
              <p:nvPr/>
            </p:nvSpPr>
            <p:spPr>
              <a:xfrm>
                <a:off x="4151700" y="3478925"/>
                <a:ext cx="577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18" extrusionOk="0">
                    <a:moveTo>
                      <a:pt x="116" y="1"/>
                    </a:moveTo>
                    <a:cubicBezTo>
                      <a:pt x="109" y="1"/>
                      <a:pt x="101" y="1"/>
                      <a:pt x="93" y="3"/>
                    </a:cubicBezTo>
                    <a:cubicBezTo>
                      <a:pt x="38" y="16"/>
                      <a:pt x="0" y="72"/>
                      <a:pt x="6" y="129"/>
                    </a:cubicBezTo>
                    <a:cubicBezTo>
                      <a:pt x="17" y="178"/>
                      <a:pt x="63" y="217"/>
                      <a:pt x="116" y="217"/>
                    </a:cubicBezTo>
                    <a:cubicBezTo>
                      <a:pt x="123" y="217"/>
                      <a:pt x="130" y="217"/>
                      <a:pt x="137" y="215"/>
                    </a:cubicBezTo>
                    <a:cubicBezTo>
                      <a:pt x="193" y="203"/>
                      <a:pt x="231" y="146"/>
                      <a:pt x="219" y="91"/>
                    </a:cubicBezTo>
                    <a:cubicBezTo>
                      <a:pt x="212" y="36"/>
                      <a:pt x="169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4"/>
              <p:cNvSpPr/>
              <p:nvPr/>
            </p:nvSpPr>
            <p:spPr>
              <a:xfrm>
                <a:off x="4129400" y="3478975"/>
                <a:ext cx="6075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21" y="0"/>
                    </a:moveTo>
                    <a:cubicBezTo>
                      <a:pt x="63" y="0"/>
                      <a:pt x="7" y="49"/>
                      <a:pt x="7" y="113"/>
                    </a:cubicBezTo>
                    <a:cubicBezTo>
                      <a:pt x="1" y="176"/>
                      <a:pt x="50" y="233"/>
                      <a:pt x="113" y="239"/>
                    </a:cubicBezTo>
                    <a:cubicBezTo>
                      <a:pt x="182" y="239"/>
                      <a:pt x="237" y="195"/>
                      <a:pt x="237" y="127"/>
                    </a:cubicBezTo>
                    <a:cubicBezTo>
                      <a:pt x="243" y="64"/>
                      <a:pt x="194" y="8"/>
                      <a:pt x="131" y="1"/>
                    </a:cubicBezTo>
                    <a:cubicBezTo>
                      <a:pt x="127" y="0"/>
                      <a:pt x="124" y="0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4"/>
              <p:cNvSpPr/>
              <p:nvPr/>
            </p:nvSpPr>
            <p:spPr>
              <a:xfrm>
                <a:off x="4133150" y="3515425"/>
                <a:ext cx="73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05" extrusionOk="0">
                    <a:moveTo>
                      <a:pt x="169" y="0"/>
                    </a:moveTo>
                    <a:cubicBezTo>
                      <a:pt x="121" y="0"/>
                      <a:pt x="63" y="14"/>
                      <a:pt x="12" y="65"/>
                    </a:cubicBezTo>
                    <a:cubicBezTo>
                      <a:pt x="0" y="71"/>
                      <a:pt x="0" y="90"/>
                      <a:pt x="12" y="96"/>
                    </a:cubicBezTo>
                    <a:cubicBezTo>
                      <a:pt x="15" y="102"/>
                      <a:pt x="20" y="105"/>
                      <a:pt x="26" y="105"/>
                    </a:cubicBezTo>
                    <a:cubicBezTo>
                      <a:pt x="31" y="105"/>
                      <a:pt x="38" y="102"/>
                      <a:pt x="44" y="96"/>
                    </a:cubicBezTo>
                    <a:cubicBezTo>
                      <a:pt x="82" y="58"/>
                      <a:pt x="126" y="47"/>
                      <a:pt x="165" y="47"/>
                    </a:cubicBezTo>
                    <a:cubicBezTo>
                      <a:pt x="214" y="47"/>
                      <a:pt x="253" y="65"/>
                      <a:pt x="256" y="65"/>
                    </a:cubicBezTo>
                    <a:lnTo>
                      <a:pt x="268" y="65"/>
                    </a:lnTo>
                    <a:cubicBezTo>
                      <a:pt x="274" y="65"/>
                      <a:pt x="280" y="59"/>
                      <a:pt x="288" y="53"/>
                    </a:cubicBezTo>
                    <a:cubicBezTo>
                      <a:pt x="293" y="39"/>
                      <a:pt x="288" y="27"/>
                      <a:pt x="274" y="21"/>
                    </a:cubicBezTo>
                    <a:cubicBezTo>
                      <a:pt x="274" y="21"/>
                      <a:pt x="229" y="0"/>
                      <a:pt x="169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4"/>
              <p:cNvSpPr/>
              <p:nvPr/>
            </p:nvSpPr>
            <p:spPr>
              <a:xfrm>
                <a:off x="4120675" y="3465125"/>
                <a:ext cx="16225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344" extrusionOk="0">
                    <a:moveTo>
                      <a:pt x="423" y="0"/>
                    </a:moveTo>
                    <a:cubicBezTo>
                      <a:pt x="375" y="0"/>
                      <a:pt x="320" y="8"/>
                      <a:pt x="263" y="25"/>
                    </a:cubicBezTo>
                    <a:cubicBezTo>
                      <a:pt x="125" y="76"/>
                      <a:pt x="44" y="169"/>
                      <a:pt x="25" y="232"/>
                    </a:cubicBezTo>
                    <a:cubicBezTo>
                      <a:pt x="1" y="300"/>
                      <a:pt x="31" y="338"/>
                      <a:pt x="76" y="344"/>
                    </a:cubicBezTo>
                    <a:cubicBezTo>
                      <a:pt x="119" y="344"/>
                      <a:pt x="163" y="324"/>
                      <a:pt x="212" y="306"/>
                    </a:cubicBezTo>
                    <a:cubicBezTo>
                      <a:pt x="255" y="287"/>
                      <a:pt x="306" y="269"/>
                      <a:pt x="350" y="256"/>
                    </a:cubicBezTo>
                    <a:cubicBezTo>
                      <a:pt x="387" y="238"/>
                      <a:pt x="436" y="226"/>
                      <a:pt x="487" y="212"/>
                    </a:cubicBezTo>
                    <a:cubicBezTo>
                      <a:pt x="537" y="194"/>
                      <a:pt x="586" y="181"/>
                      <a:pt x="617" y="157"/>
                    </a:cubicBezTo>
                    <a:cubicBezTo>
                      <a:pt x="649" y="125"/>
                      <a:pt x="649" y="76"/>
                      <a:pt x="586" y="39"/>
                    </a:cubicBezTo>
                    <a:cubicBezTo>
                      <a:pt x="553" y="16"/>
                      <a:pt x="495" y="0"/>
                      <a:pt x="4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4"/>
              <p:cNvSpPr/>
              <p:nvPr/>
            </p:nvSpPr>
            <p:spPr>
              <a:xfrm>
                <a:off x="4148900" y="3469425"/>
                <a:ext cx="1170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20" extrusionOk="0">
                    <a:moveTo>
                      <a:pt x="72" y="0"/>
                    </a:moveTo>
                    <a:cubicBezTo>
                      <a:pt x="62" y="0"/>
                      <a:pt x="53" y="1"/>
                      <a:pt x="44" y="3"/>
                    </a:cubicBezTo>
                    <a:cubicBezTo>
                      <a:pt x="18" y="16"/>
                      <a:pt x="0" y="46"/>
                      <a:pt x="24" y="97"/>
                    </a:cubicBezTo>
                    <a:cubicBezTo>
                      <a:pt x="44" y="140"/>
                      <a:pt x="112" y="203"/>
                      <a:pt x="211" y="215"/>
                    </a:cubicBezTo>
                    <a:cubicBezTo>
                      <a:pt x="229" y="218"/>
                      <a:pt x="246" y="220"/>
                      <a:pt x="263" y="220"/>
                    </a:cubicBezTo>
                    <a:cubicBezTo>
                      <a:pt x="339" y="220"/>
                      <a:pt x="399" y="189"/>
                      <a:pt x="430" y="158"/>
                    </a:cubicBezTo>
                    <a:cubicBezTo>
                      <a:pt x="467" y="121"/>
                      <a:pt x="461" y="84"/>
                      <a:pt x="436" y="66"/>
                    </a:cubicBezTo>
                    <a:cubicBezTo>
                      <a:pt x="412" y="46"/>
                      <a:pt x="374" y="46"/>
                      <a:pt x="343" y="40"/>
                    </a:cubicBezTo>
                    <a:cubicBezTo>
                      <a:pt x="305" y="40"/>
                      <a:pt x="274" y="34"/>
                      <a:pt x="243" y="28"/>
                    </a:cubicBezTo>
                    <a:cubicBezTo>
                      <a:pt x="211" y="28"/>
                      <a:pt x="174" y="22"/>
                      <a:pt x="144" y="9"/>
                    </a:cubicBezTo>
                    <a:cubicBezTo>
                      <a:pt x="122" y="4"/>
                      <a:pt x="96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4"/>
              <p:cNvSpPr/>
              <p:nvPr/>
            </p:nvSpPr>
            <p:spPr>
              <a:xfrm>
                <a:off x="4127975" y="3492850"/>
                <a:ext cx="12375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314" extrusionOk="0">
                    <a:moveTo>
                      <a:pt x="32" y="1"/>
                    </a:moveTo>
                    <a:cubicBezTo>
                      <a:pt x="14" y="1"/>
                      <a:pt x="1" y="14"/>
                      <a:pt x="1" y="32"/>
                    </a:cubicBezTo>
                    <a:cubicBezTo>
                      <a:pt x="1" y="38"/>
                      <a:pt x="8" y="127"/>
                      <a:pt x="89" y="207"/>
                    </a:cubicBezTo>
                    <a:cubicBezTo>
                      <a:pt x="164" y="276"/>
                      <a:pt x="282" y="314"/>
                      <a:pt x="426" y="314"/>
                    </a:cubicBezTo>
                    <a:lnTo>
                      <a:pt x="463" y="314"/>
                    </a:lnTo>
                    <a:cubicBezTo>
                      <a:pt x="481" y="314"/>
                      <a:pt x="495" y="300"/>
                      <a:pt x="495" y="282"/>
                    </a:cubicBezTo>
                    <a:cubicBezTo>
                      <a:pt x="495" y="263"/>
                      <a:pt x="475" y="251"/>
                      <a:pt x="457" y="251"/>
                    </a:cubicBezTo>
                    <a:cubicBezTo>
                      <a:pt x="447" y="251"/>
                      <a:pt x="438" y="251"/>
                      <a:pt x="429" y="251"/>
                    </a:cubicBezTo>
                    <a:cubicBezTo>
                      <a:pt x="82" y="251"/>
                      <a:pt x="64" y="38"/>
                      <a:pt x="64" y="32"/>
                    </a:cubicBezTo>
                    <a:cubicBezTo>
                      <a:pt x="64" y="14"/>
                      <a:pt x="52" y="1"/>
                      <a:pt x="32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4"/>
              <p:cNvSpPr/>
              <p:nvPr/>
            </p:nvSpPr>
            <p:spPr>
              <a:xfrm>
                <a:off x="4141400" y="3471050"/>
                <a:ext cx="9375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845" extrusionOk="0">
                    <a:moveTo>
                      <a:pt x="107" y="1"/>
                    </a:moveTo>
                    <a:lnTo>
                      <a:pt x="1" y="818"/>
                    </a:lnTo>
                    <a:lnTo>
                      <a:pt x="70" y="836"/>
                    </a:lnTo>
                    <a:cubicBezTo>
                      <a:pt x="89" y="841"/>
                      <a:pt x="109" y="844"/>
                      <a:pt x="129" y="844"/>
                    </a:cubicBezTo>
                    <a:cubicBezTo>
                      <a:pt x="212" y="844"/>
                      <a:pt x="288" y="792"/>
                      <a:pt x="318" y="705"/>
                    </a:cubicBezTo>
                    <a:lnTo>
                      <a:pt x="344" y="649"/>
                    </a:lnTo>
                    <a:cubicBezTo>
                      <a:pt x="375" y="568"/>
                      <a:pt x="332" y="481"/>
                      <a:pt x="249" y="461"/>
                    </a:cubicBezTo>
                    <a:lnTo>
                      <a:pt x="131" y="424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4"/>
              <p:cNvSpPr/>
              <p:nvPr/>
            </p:nvSpPr>
            <p:spPr>
              <a:xfrm>
                <a:off x="4140625" y="3470275"/>
                <a:ext cx="104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904" extrusionOk="0">
                    <a:moveTo>
                      <a:pt x="138" y="0"/>
                    </a:moveTo>
                    <a:cubicBezTo>
                      <a:pt x="119" y="0"/>
                      <a:pt x="107" y="20"/>
                      <a:pt x="107" y="38"/>
                    </a:cubicBezTo>
                    <a:lnTo>
                      <a:pt x="131" y="455"/>
                    </a:lnTo>
                    <a:cubicBezTo>
                      <a:pt x="131" y="469"/>
                      <a:pt x="144" y="480"/>
                      <a:pt x="156" y="486"/>
                    </a:cubicBezTo>
                    <a:lnTo>
                      <a:pt x="274" y="524"/>
                    </a:lnTo>
                    <a:cubicBezTo>
                      <a:pt x="300" y="530"/>
                      <a:pt x="325" y="549"/>
                      <a:pt x="337" y="581"/>
                    </a:cubicBezTo>
                    <a:cubicBezTo>
                      <a:pt x="355" y="605"/>
                      <a:pt x="355" y="636"/>
                      <a:pt x="343" y="668"/>
                    </a:cubicBezTo>
                    <a:lnTo>
                      <a:pt x="325" y="723"/>
                    </a:lnTo>
                    <a:cubicBezTo>
                      <a:pt x="294" y="796"/>
                      <a:pt x="225" y="842"/>
                      <a:pt x="153" y="842"/>
                    </a:cubicBezTo>
                    <a:cubicBezTo>
                      <a:pt x="138" y="842"/>
                      <a:pt x="122" y="840"/>
                      <a:pt x="107" y="835"/>
                    </a:cubicBezTo>
                    <a:lnTo>
                      <a:pt x="44" y="817"/>
                    </a:lnTo>
                    <a:cubicBezTo>
                      <a:pt x="41" y="816"/>
                      <a:pt x="37" y="816"/>
                      <a:pt x="34" y="816"/>
                    </a:cubicBezTo>
                    <a:cubicBezTo>
                      <a:pt x="19" y="816"/>
                      <a:pt x="6" y="825"/>
                      <a:pt x="6" y="835"/>
                    </a:cubicBezTo>
                    <a:cubicBezTo>
                      <a:pt x="0" y="855"/>
                      <a:pt x="6" y="873"/>
                      <a:pt x="26" y="880"/>
                    </a:cubicBezTo>
                    <a:lnTo>
                      <a:pt x="87" y="898"/>
                    </a:lnTo>
                    <a:cubicBezTo>
                      <a:pt x="113" y="904"/>
                      <a:pt x="131" y="904"/>
                      <a:pt x="156" y="904"/>
                    </a:cubicBezTo>
                    <a:cubicBezTo>
                      <a:pt x="256" y="904"/>
                      <a:pt x="343" y="843"/>
                      <a:pt x="381" y="748"/>
                    </a:cubicBezTo>
                    <a:lnTo>
                      <a:pt x="406" y="685"/>
                    </a:lnTo>
                    <a:cubicBezTo>
                      <a:pt x="418" y="642"/>
                      <a:pt x="418" y="593"/>
                      <a:pt x="400" y="549"/>
                    </a:cubicBezTo>
                    <a:cubicBezTo>
                      <a:pt x="375" y="506"/>
                      <a:pt x="337" y="475"/>
                      <a:pt x="294" y="461"/>
                    </a:cubicBezTo>
                    <a:lnTo>
                      <a:pt x="194" y="431"/>
                    </a:lnTo>
                    <a:lnTo>
                      <a:pt x="168" y="32"/>
                    </a:lnTo>
                    <a:cubicBezTo>
                      <a:pt x="168" y="12"/>
                      <a:pt x="156" y="0"/>
                      <a:pt x="138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4"/>
              <p:cNvSpPr/>
              <p:nvPr/>
            </p:nvSpPr>
            <p:spPr>
              <a:xfrm>
                <a:off x="4114600" y="3576425"/>
                <a:ext cx="547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8" extrusionOk="0">
                    <a:moveTo>
                      <a:pt x="106" y="1"/>
                    </a:moveTo>
                    <a:cubicBezTo>
                      <a:pt x="49" y="1"/>
                      <a:pt x="0" y="50"/>
                      <a:pt x="0" y="106"/>
                    </a:cubicBezTo>
                    <a:cubicBezTo>
                      <a:pt x="0" y="168"/>
                      <a:pt x="49" y="218"/>
                      <a:pt x="106" y="218"/>
                    </a:cubicBezTo>
                    <a:cubicBezTo>
                      <a:pt x="169" y="218"/>
                      <a:pt x="218" y="168"/>
                      <a:pt x="218" y="106"/>
                    </a:cubicBezTo>
                    <a:cubicBezTo>
                      <a:pt x="218" y="50"/>
                      <a:pt x="169" y="1"/>
                      <a:pt x="1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4"/>
              <p:cNvSpPr/>
              <p:nvPr/>
            </p:nvSpPr>
            <p:spPr>
              <a:xfrm>
                <a:off x="4113800" y="3575650"/>
                <a:ext cx="7050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1" extrusionOk="0">
                    <a:moveTo>
                      <a:pt x="138" y="62"/>
                    </a:moveTo>
                    <a:cubicBezTo>
                      <a:pt x="182" y="62"/>
                      <a:pt x="219" y="99"/>
                      <a:pt x="219" y="137"/>
                    </a:cubicBezTo>
                    <a:cubicBezTo>
                      <a:pt x="219" y="181"/>
                      <a:pt x="182" y="219"/>
                      <a:pt x="138" y="219"/>
                    </a:cubicBezTo>
                    <a:cubicBezTo>
                      <a:pt x="101" y="219"/>
                      <a:pt x="63" y="181"/>
                      <a:pt x="63" y="137"/>
                    </a:cubicBezTo>
                    <a:cubicBezTo>
                      <a:pt x="63" y="99"/>
                      <a:pt x="101" y="62"/>
                      <a:pt x="138" y="62"/>
                    </a:cubicBezTo>
                    <a:close/>
                    <a:moveTo>
                      <a:pt x="138" y="0"/>
                    </a:moveTo>
                    <a:cubicBezTo>
                      <a:pt x="63" y="0"/>
                      <a:pt x="1" y="62"/>
                      <a:pt x="1" y="137"/>
                    </a:cubicBezTo>
                    <a:cubicBezTo>
                      <a:pt x="1" y="219"/>
                      <a:pt x="63" y="280"/>
                      <a:pt x="138" y="280"/>
                    </a:cubicBezTo>
                    <a:cubicBezTo>
                      <a:pt x="219" y="280"/>
                      <a:pt x="282" y="219"/>
                      <a:pt x="282" y="137"/>
                    </a:cubicBezTo>
                    <a:cubicBezTo>
                      <a:pt x="282" y="62"/>
                      <a:pt x="219" y="0"/>
                      <a:pt x="138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4"/>
              <p:cNvSpPr/>
              <p:nvPr/>
            </p:nvSpPr>
            <p:spPr>
              <a:xfrm>
                <a:off x="4114600" y="3592150"/>
                <a:ext cx="547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3" extrusionOk="0">
                    <a:moveTo>
                      <a:pt x="106" y="0"/>
                    </a:moveTo>
                    <a:cubicBezTo>
                      <a:pt x="49" y="0"/>
                      <a:pt x="0" y="45"/>
                      <a:pt x="0" y="107"/>
                    </a:cubicBezTo>
                    <a:cubicBezTo>
                      <a:pt x="0" y="163"/>
                      <a:pt x="49" y="213"/>
                      <a:pt x="106" y="213"/>
                    </a:cubicBezTo>
                    <a:cubicBezTo>
                      <a:pt x="169" y="213"/>
                      <a:pt x="218" y="163"/>
                      <a:pt x="218" y="107"/>
                    </a:cubicBezTo>
                    <a:cubicBezTo>
                      <a:pt x="218" y="45"/>
                      <a:pt x="169" y="0"/>
                      <a:pt x="1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4"/>
              <p:cNvSpPr/>
              <p:nvPr/>
            </p:nvSpPr>
            <p:spPr>
              <a:xfrm>
                <a:off x="4113800" y="3591400"/>
                <a:ext cx="70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5" extrusionOk="0">
                    <a:moveTo>
                      <a:pt x="138" y="62"/>
                    </a:moveTo>
                    <a:cubicBezTo>
                      <a:pt x="182" y="62"/>
                      <a:pt x="219" y="93"/>
                      <a:pt x="219" y="137"/>
                    </a:cubicBezTo>
                    <a:cubicBezTo>
                      <a:pt x="219" y="180"/>
                      <a:pt x="182" y="211"/>
                      <a:pt x="138" y="211"/>
                    </a:cubicBezTo>
                    <a:cubicBezTo>
                      <a:pt x="101" y="211"/>
                      <a:pt x="63" y="180"/>
                      <a:pt x="63" y="137"/>
                    </a:cubicBezTo>
                    <a:cubicBezTo>
                      <a:pt x="63" y="93"/>
                      <a:pt x="101" y="62"/>
                      <a:pt x="138" y="62"/>
                    </a:cubicBezTo>
                    <a:close/>
                    <a:moveTo>
                      <a:pt x="138" y="0"/>
                    </a:moveTo>
                    <a:cubicBezTo>
                      <a:pt x="63" y="0"/>
                      <a:pt x="1" y="62"/>
                      <a:pt x="1" y="137"/>
                    </a:cubicBezTo>
                    <a:cubicBezTo>
                      <a:pt x="1" y="211"/>
                      <a:pt x="63" y="274"/>
                      <a:pt x="138" y="274"/>
                    </a:cubicBezTo>
                    <a:cubicBezTo>
                      <a:pt x="219" y="274"/>
                      <a:pt x="282" y="211"/>
                      <a:pt x="282" y="137"/>
                    </a:cubicBezTo>
                    <a:cubicBezTo>
                      <a:pt x="282" y="62"/>
                      <a:pt x="219" y="0"/>
                      <a:pt x="138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4"/>
              <p:cNvSpPr/>
              <p:nvPr/>
            </p:nvSpPr>
            <p:spPr>
              <a:xfrm>
                <a:off x="4070475" y="3531200"/>
                <a:ext cx="46800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1616" extrusionOk="0">
                    <a:moveTo>
                      <a:pt x="556" y="1"/>
                    </a:moveTo>
                    <a:cubicBezTo>
                      <a:pt x="556" y="1"/>
                      <a:pt x="1" y="1597"/>
                      <a:pt x="1871" y="1615"/>
                    </a:cubicBezTo>
                    <a:lnTo>
                      <a:pt x="1871" y="1174"/>
                    </a:lnTo>
                    <a:cubicBezTo>
                      <a:pt x="1871" y="524"/>
                      <a:pt x="1285" y="1"/>
                      <a:pt x="5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4"/>
              <p:cNvSpPr/>
              <p:nvPr/>
            </p:nvSpPr>
            <p:spPr>
              <a:xfrm>
                <a:off x="4077825" y="3530425"/>
                <a:ext cx="40225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678" extrusionOk="0">
                    <a:moveTo>
                      <a:pt x="280" y="63"/>
                    </a:moveTo>
                    <a:lnTo>
                      <a:pt x="280" y="63"/>
                    </a:lnTo>
                    <a:cubicBezTo>
                      <a:pt x="985" y="75"/>
                      <a:pt x="1546" y="581"/>
                      <a:pt x="1546" y="1205"/>
                    </a:cubicBezTo>
                    <a:lnTo>
                      <a:pt x="1546" y="1616"/>
                    </a:lnTo>
                    <a:cubicBezTo>
                      <a:pt x="991" y="1603"/>
                      <a:pt x="599" y="1447"/>
                      <a:pt x="392" y="1154"/>
                    </a:cubicBezTo>
                    <a:cubicBezTo>
                      <a:pt x="99" y="742"/>
                      <a:pt x="249" y="175"/>
                      <a:pt x="280" y="63"/>
                    </a:cubicBezTo>
                    <a:close/>
                    <a:moveTo>
                      <a:pt x="262" y="0"/>
                    </a:moveTo>
                    <a:cubicBezTo>
                      <a:pt x="243" y="0"/>
                      <a:pt x="231" y="8"/>
                      <a:pt x="231" y="20"/>
                    </a:cubicBezTo>
                    <a:cubicBezTo>
                      <a:pt x="219" y="51"/>
                      <a:pt x="0" y="705"/>
                      <a:pt x="337" y="1185"/>
                    </a:cubicBezTo>
                    <a:cubicBezTo>
                      <a:pt x="567" y="1510"/>
                      <a:pt x="985" y="1672"/>
                      <a:pt x="1577" y="1678"/>
                    </a:cubicBezTo>
                    <a:cubicBezTo>
                      <a:pt x="1589" y="1678"/>
                      <a:pt x="1595" y="1678"/>
                      <a:pt x="1603" y="1672"/>
                    </a:cubicBezTo>
                    <a:cubicBezTo>
                      <a:pt x="1609" y="1666"/>
                      <a:pt x="1609" y="1660"/>
                      <a:pt x="1609" y="1646"/>
                    </a:cubicBezTo>
                    <a:lnTo>
                      <a:pt x="1609" y="1205"/>
                    </a:lnTo>
                    <a:cubicBezTo>
                      <a:pt x="1609" y="537"/>
                      <a:pt x="1004" y="0"/>
                      <a:pt x="26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4"/>
              <p:cNvSpPr/>
              <p:nvPr/>
            </p:nvSpPr>
            <p:spPr>
              <a:xfrm>
                <a:off x="4117100" y="3531200"/>
                <a:ext cx="35225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409" h="1616" extrusionOk="0">
                    <a:moveTo>
                      <a:pt x="991" y="1"/>
                    </a:moveTo>
                    <a:cubicBezTo>
                      <a:pt x="449" y="1"/>
                      <a:pt x="0" y="524"/>
                      <a:pt x="0" y="1174"/>
                    </a:cubicBezTo>
                    <a:lnTo>
                      <a:pt x="0" y="1615"/>
                    </a:lnTo>
                    <a:cubicBezTo>
                      <a:pt x="1408" y="1597"/>
                      <a:pt x="991" y="1"/>
                      <a:pt x="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4"/>
              <p:cNvSpPr/>
              <p:nvPr/>
            </p:nvSpPr>
            <p:spPr>
              <a:xfrm>
                <a:off x="4116300" y="3530425"/>
                <a:ext cx="31525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678" extrusionOk="0">
                    <a:moveTo>
                      <a:pt x="999" y="63"/>
                    </a:moveTo>
                    <a:lnTo>
                      <a:pt x="999" y="63"/>
                    </a:lnTo>
                    <a:cubicBezTo>
                      <a:pt x="1029" y="195"/>
                      <a:pt x="1161" y="861"/>
                      <a:pt x="842" y="1272"/>
                    </a:cubicBezTo>
                    <a:cubicBezTo>
                      <a:pt x="680" y="1491"/>
                      <a:pt x="418" y="1603"/>
                      <a:pt x="64" y="1616"/>
                    </a:cubicBezTo>
                    <a:lnTo>
                      <a:pt x="64" y="1205"/>
                    </a:lnTo>
                    <a:cubicBezTo>
                      <a:pt x="64" y="581"/>
                      <a:pt x="481" y="75"/>
                      <a:pt x="999" y="63"/>
                    </a:cubicBezTo>
                    <a:close/>
                    <a:moveTo>
                      <a:pt x="1023" y="0"/>
                    </a:moveTo>
                    <a:cubicBezTo>
                      <a:pt x="462" y="0"/>
                      <a:pt x="1" y="537"/>
                      <a:pt x="1" y="1205"/>
                    </a:cubicBezTo>
                    <a:lnTo>
                      <a:pt x="1" y="1646"/>
                    </a:lnTo>
                    <a:cubicBezTo>
                      <a:pt x="1" y="1660"/>
                      <a:pt x="7" y="1666"/>
                      <a:pt x="13" y="1672"/>
                    </a:cubicBezTo>
                    <a:cubicBezTo>
                      <a:pt x="19" y="1678"/>
                      <a:pt x="26" y="1678"/>
                      <a:pt x="32" y="1678"/>
                    </a:cubicBezTo>
                    <a:cubicBezTo>
                      <a:pt x="424" y="1672"/>
                      <a:pt x="712" y="1554"/>
                      <a:pt x="893" y="1310"/>
                    </a:cubicBezTo>
                    <a:cubicBezTo>
                      <a:pt x="1261" y="831"/>
                      <a:pt x="1066" y="57"/>
                      <a:pt x="1054" y="20"/>
                    </a:cubicBezTo>
                    <a:cubicBezTo>
                      <a:pt x="1054" y="8"/>
                      <a:pt x="1042" y="0"/>
                      <a:pt x="1023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4"/>
            <p:cNvGrpSpPr/>
            <p:nvPr/>
          </p:nvGrpSpPr>
          <p:grpSpPr>
            <a:xfrm flipH="1">
              <a:off x="6576307" y="1582328"/>
              <a:ext cx="1378602" cy="3026339"/>
              <a:chOff x="2454375" y="3345475"/>
              <a:chExt cx="393650" cy="864125"/>
            </a:xfrm>
          </p:grpSpPr>
          <p:sp>
            <p:nvSpPr>
              <p:cNvPr id="1600" name="Google Shape;1600;p34"/>
              <p:cNvSpPr/>
              <p:nvPr/>
            </p:nvSpPr>
            <p:spPr>
              <a:xfrm>
                <a:off x="2708650" y="3780750"/>
                <a:ext cx="88725" cy="1060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4240" extrusionOk="0">
                    <a:moveTo>
                      <a:pt x="3149" y="1"/>
                    </a:moveTo>
                    <a:lnTo>
                      <a:pt x="462" y="257"/>
                    </a:lnTo>
                    <a:lnTo>
                      <a:pt x="530" y="780"/>
                    </a:lnTo>
                    <a:cubicBezTo>
                      <a:pt x="562" y="1017"/>
                      <a:pt x="525" y="1261"/>
                      <a:pt x="424" y="1479"/>
                    </a:cubicBezTo>
                    <a:lnTo>
                      <a:pt x="70" y="2233"/>
                    </a:lnTo>
                    <a:cubicBezTo>
                      <a:pt x="13" y="2358"/>
                      <a:pt x="1" y="2489"/>
                      <a:pt x="50" y="2619"/>
                    </a:cubicBezTo>
                    <a:lnTo>
                      <a:pt x="50" y="2625"/>
                    </a:lnTo>
                    <a:cubicBezTo>
                      <a:pt x="99" y="2752"/>
                      <a:pt x="216" y="2821"/>
                      <a:pt x="334" y="2821"/>
                    </a:cubicBezTo>
                    <a:cubicBezTo>
                      <a:pt x="424" y="2821"/>
                      <a:pt x="514" y="2781"/>
                      <a:pt x="574" y="2694"/>
                    </a:cubicBezTo>
                    <a:lnTo>
                      <a:pt x="873" y="2277"/>
                    </a:lnTo>
                    <a:lnTo>
                      <a:pt x="873" y="2426"/>
                    </a:lnTo>
                    <a:cubicBezTo>
                      <a:pt x="879" y="2557"/>
                      <a:pt x="893" y="2694"/>
                      <a:pt x="905" y="2826"/>
                    </a:cubicBezTo>
                    <a:cubicBezTo>
                      <a:pt x="923" y="3169"/>
                      <a:pt x="899" y="3511"/>
                      <a:pt x="804" y="3836"/>
                    </a:cubicBezTo>
                    <a:cubicBezTo>
                      <a:pt x="743" y="4050"/>
                      <a:pt x="925" y="4240"/>
                      <a:pt x="1129" y="4240"/>
                    </a:cubicBezTo>
                    <a:cubicBezTo>
                      <a:pt x="1175" y="4240"/>
                      <a:pt x="1221" y="4230"/>
                      <a:pt x="1267" y="4210"/>
                    </a:cubicBezTo>
                    <a:cubicBezTo>
                      <a:pt x="1379" y="4159"/>
                      <a:pt x="1440" y="4035"/>
                      <a:pt x="1440" y="4035"/>
                    </a:cubicBezTo>
                    <a:cubicBezTo>
                      <a:pt x="1459" y="3987"/>
                      <a:pt x="1501" y="3896"/>
                      <a:pt x="1509" y="3845"/>
                    </a:cubicBezTo>
                    <a:lnTo>
                      <a:pt x="1509" y="3845"/>
                    </a:lnTo>
                    <a:cubicBezTo>
                      <a:pt x="1485" y="4025"/>
                      <a:pt x="1616" y="4197"/>
                      <a:pt x="1790" y="4228"/>
                    </a:cubicBezTo>
                    <a:cubicBezTo>
                      <a:pt x="1811" y="4232"/>
                      <a:pt x="1832" y="4234"/>
                      <a:pt x="1853" y="4234"/>
                    </a:cubicBezTo>
                    <a:cubicBezTo>
                      <a:pt x="1993" y="4234"/>
                      <a:pt x="2126" y="4145"/>
                      <a:pt x="2170" y="4010"/>
                    </a:cubicBezTo>
                    <a:cubicBezTo>
                      <a:pt x="2182" y="3978"/>
                      <a:pt x="2220" y="3767"/>
                      <a:pt x="2220" y="3767"/>
                    </a:cubicBezTo>
                    <a:lnTo>
                      <a:pt x="2220" y="3767"/>
                    </a:lnTo>
                    <a:cubicBezTo>
                      <a:pt x="2214" y="3947"/>
                      <a:pt x="2321" y="4019"/>
                      <a:pt x="2448" y="4019"/>
                    </a:cubicBezTo>
                    <a:cubicBezTo>
                      <a:pt x="2589" y="4019"/>
                      <a:pt x="2753" y="3929"/>
                      <a:pt x="2812" y="3799"/>
                    </a:cubicBezTo>
                    <a:cubicBezTo>
                      <a:pt x="2875" y="3667"/>
                      <a:pt x="2875" y="3368"/>
                      <a:pt x="2875" y="3368"/>
                    </a:cubicBezTo>
                    <a:cubicBezTo>
                      <a:pt x="2885" y="3512"/>
                      <a:pt x="3010" y="3589"/>
                      <a:pt x="3146" y="3589"/>
                    </a:cubicBezTo>
                    <a:cubicBezTo>
                      <a:pt x="3180" y="3589"/>
                      <a:pt x="3215" y="3584"/>
                      <a:pt x="3249" y="3574"/>
                    </a:cubicBezTo>
                    <a:cubicBezTo>
                      <a:pt x="3486" y="3505"/>
                      <a:pt x="3498" y="3312"/>
                      <a:pt x="3517" y="3112"/>
                    </a:cubicBezTo>
                    <a:cubicBezTo>
                      <a:pt x="3549" y="2340"/>
                      <a:pt x="3429" y="1696"/>
                      <a:pt x="3311" y="1005"/>
                    </a:cubicBezTo>
                    <a:lnTo>
                      <a:pt x="3149" y="1"/>
                    </a:ln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4"/>
              <p:cNvSpPr/>
              <p:nvPr/>
            </p:nvSpPr>
            <p:spPr>
              <a:xfrm>
                <a:off x="2707725" y="3779675"/>
                <a:ext cx="90600" cy="108200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4328" extrusionOk="0">
                    <a:moveTo>
                      <a:pt x="3149" y="87"/>
                    </a:moveTo>
                    <a:lnTo>
                      <a:pt x="3330" y="1198"/>
                    </a:lnTo>
                    <a:cubicBezTo>
                      <a:pt x="3436" y="1833"/>
                      <a:pt x="3541" y="2438"/>
                      <a:pt x="3511" y="3149"/>
                    </a:cubicBezTo>
                    <a:lnTo>
                      <a:pt x="3511" y="3155"/>
                    </a:lnTo>
                    <a:cubicBezTo>
                      <a:pt x="3491" y="3361"/>
                      <a:pt x="3479" y="3517"/>
                      <a:pt x="3273" y="3580"/>
                    </a:cubicBezTo>
                    <a:cubicBezTo>
                      <a:pt x="3243" y="3588"/>
                      <a:pt x="3213" y="3592"/>
                      <a:pt x="3183" y="3592"/>
                    </a:cubicBezTo>
                    <a:cubicBezTo>
                      <a:pt x="3126" y="3592"/>
                      <a:pt x="3071" y="3577"/>
                      <a:pt x="3030" y="3548"/>
                    </a:cubicBezTo>
                    <a:cubicBezTo>
                      <a:pt x="2999" y="3523"/>
                      <a:pt x="2956" y="3479"/>
                      <a:pt x="2956" y="3405"/>
                    </a:cubicBezTo>
                    <a:cubicBezTo>
                      <a:pt x="2950" y="3385"/>
                      <a:pt x="2930" y="3367"/>
                      <a:pt x="2912" y="3367"/>
                    </a:cubicBezTo>
                    <a:cubicBezTo>
                      <a:pt x="2887" y="3367"/>
                      <a:pt x="2867" y="3385"/>
                      <a:pt x="2867" y="3411"/>
                    </a:cubicBezTo>
                    <a:cubicBezTo>
                      <a:pt x="2867" y="3411"/>
                      <a:pt x="2867" y="3704"/>
                      <a:pt x="2812" y="3822"/>
                    </a:cubicBezTo>
                    <a:cubicBezTo>
                      <a:pt x="2763" y="3936"/>
                      <a:pt x="2611" y="4021"/>
                      <a:pt x="2483" y="4021"/>
                    </a:cubicBezTo>
                    <a:cubicBezTo>
                      <a:pt x="2463" y="4021"/>
                      <a:pt x="2444" y="4019"/>
                      <a:pt x="2426" y="4015"/>
                    </a:cubicBezTo>
                    <a:cubicBezTo>
                      <a:pt x="2338" y="3991"/>
                      <a:pt x="2294" y="3922"/>
                      <a:pt x="2300" y="3816"/>
                    </a:cubicBezTo>
                    <a:cubicBezTo>
                      <a:pt x="2300" y="3791"/>
                      <a:pt x="2288" y="3773"/>
                      <a:pt x="2263" y="3773"/>
                    </a:cubicBezTo>
                    <a:cubicBezTo>
                      <a:pt x="2260" y="3772"/>
                      <a:pt x="2258" y="3772"/>
                      <a:pt x="2255" y="3772"/>
                    </a:cubicBezTo>
                    <a:cubicBezTo>
                      <a:pt x="2239" y="3772"/>
                      <a:pt x="2219" y="3787"/>
                      <a:pt x="2219" y="3804"/>
                    </a:cubicBezTo>
                    <a:cubicBezTo>
                      <a:pt x="2202" y="3885"/>
                      <a:pt x="2176" y="4021"/>
                      <a:pt x="2170" y="4041"/>
                    </a:cubicBezTo>
                    <a:cubicBezTo>
                      <a:pt x="2132" y="4161"/>
                      <a:pt x="2012" y="4238"/>
                      <a:pt x="1891" y="4238"/>
                    </a:cubicBezTo>
                    <a:cubicBezTo>
                      <a:pt x="1874" y="4238"/>
                      <a:pt x="1856" y="4237"/>
                      <a:pt x="1839" y="4234"/>
                    </a:cubicBezTo>
                    <a:cubicBezTo>
                      <a:pt x="1684" y="4202"/>
                      <a:pt x="1566" y="4047"/>
                      <a:pt x="1584" y="3891"/>
                    </a:cubicBezTo>
                    <a:cubicBezTo>
                      <a:pt x="1589" y="3866"/>
                      <a:pt x="1572" y="3848"/>
                      <a:pt x="1546" y="3848"/>
                    </a:cubicBezTo>
                    <a:cubicBezTo>
                      <a:pt x="1543" y="3847"/>
                      <a:pt x="1540" y="3846"/>
                      <a:pt x="1537" y="3846"/>
                    </a:cubicBezTo>
                    <a:cubicBezTo>
                      <a:pt x="1516" y="3846"/>
                      <a:pt x="1503" y="3863"/>
                      <a:pt x="1503" y="3885"/>
                    </a:cubicBezTo>
                    <a:cubicBezTo>
                      <a:pt x="1497" y="3922"/>
                      <a:pt x="1465" y="4003"/>
                      <a:pt x="1440" y="4059"/>
                    </a:cubicBezTo>
                    <a:cubicBezTo>
                      <a:pt x="1440" y="4059"/>
                      <a:pt x="1384" y="4171"/>
                      <a:pt x="1284" y="4216"/>
                    </a:cubicBezTo>
                    <a:cubicBezTo>
                      <a:pt x="1248" y="4234"/>
                      <a:pt x="1208" y="4243"/>
                      <a:pt x="1168" y="4243"/>
                    </a:cubicBezTo>
                    <a:cubicBezTo>
                      <a:pt x="1098" y="4243"/>
                      <a:pt x="1028" y="4216"/>
                      <a:pt x="973" y="4165"/>
                    </a:cubicBezTo>
                    <a:cubicBezTo>
                      <a:pt x="885" y="4096"/>
                      <a:pt x="855" y="3991"/>
                      <a:pt x="879" y="3891"/>
                    </a:cubicBezTo>
                    <a:cubicBezTo>
                      <a:pt x="967" y="3586"/>
                      <a:pt x="1004" y="3243"/>
                      <a:pt x="979" y="2869"/>
                    </a:cubicBezTo>
                    <a:cubicBezTo>
                      <a:pt x="979" y="2812"/>
                      <a:pt x="973" y="2757"/>
                      <a:pt x="967" y="2700"/>
                    </a:cubicBezTo>
                    <a:cubicBezTo>
                      <a:pt x="960" y="2619"/>
                      <a:pt x="954" y="2544"/>
                      <a:pt x="954" y="2469"/>
                    </a:cubicBezTo>
                    <a:lnTo>
                      <a:pt x="948" y="2314"/>
                    </a:lnTo>
                    <a:cubicBezTo>
                      <a:pt x="948" y="2300"/>
                      <a:pt x="936" y="2282"/>
                      <a:pt x="916" y="2276"/>
                    </a:cubicBezTo>
                    <a:lnTo>
                      <a:pt x="910" y="2276"/>
                    </a:lnTo>
                    <a:cubicBezTo>
                      <a:pt x="892" y="2276"/>
                      <a:pt x="879" y="2282"/>
                      <a:pt x="873" y="2294"/>
                    </a:cubicBezTo>
                    <a:lnTo>
                      <a:pt x="579" y="2712"/>
                    </a:lnTo>
                    <a:cubicBezTo>
                      <a:pt x="531" y="2783"/>
                      <a:pt x="454" y="2821"/>
                      <a:pt x="374" y="2821"/>
                    </a:cubicBezTo>
                    <a:cubicBezTo>
                      <a:pt x="362" y="2821"/>
                      <a:pt x="349" y="2820"/>
                      <a:pt x="337" y="2818"/>
                    </a:cubicBezTo>
                    <a:cubicBezTo>
                      <a:pt x="237" y="2806"/>
                      <a:pt x="162" y="2743"/>
                      <a:pt x="131" y="2656"/>
                    </a:cubicBezTo>
                    <a:lnTo>
                      <a:pt x="125" y="2645"/>
                    </a:lnTo>
                    <a:cubicBezTo>
                      <a:pt x="81" y="2532"/>
                      <a:pt x="87" y="2407"/>
                      <a:pt x="144" y="2294"/>
                    </a:cubicBezTo>
                    <a:lnTo>
                      <a:pt x="499" y="1540"/>
                    </a:lnTo>
                    <a:cubicBezTo>
                      <a:pt x="605" y="1316"/>
                      <a:pt x="642" y="1066"/>
                      <a:pt x="611" y="817"/>
                    </a:cubicBezTo>
                    <a:lnTo>
                      <a:pt x="548" y="337"/>
                    </a:lnTo>
                    <a:lnTo>
                      <a:pt x="3149" y="87"/>
                    </a:lnTo>
                    <a:close/>
                    <a:moveTo>
                      <a:pt x="3180" y="0"/>
                    </a:moveTo>
                    <a:lnTo>
                      <a:pt x="499" y="256"/>
                    </a:lnTo>
                    <a:cubicBezTo>
                      <a:pt x="487" y="262"/>
                      <a:pt x="473" y="268"/>
                      <a:pt x="467" y="274"/>
                    </a:cubicBezTo>
                    <a:cubicBezTo>
                      <a:pt x="461" y="280"/>
                      <a:pt x="455" y="294"/>
                      <a:pt x="461" y="306"/>
                    </a:cubicBezTo>
                    <a:lnTo>
                      <a:pt x="530" y="829"/>
                    </a:lnTo>
                    <a:cubicBezTo>
                      <a:pt x="562" y="1060"/>
                      <a:pt x="524" y="1290"/>
                      <a:pt x="424" y="1503"/>
                    </a:cubicBezTo>
                    <a:lnTo>
                      <a:pt x="62" y="2257"/>
                    </a:lnTo>
                    <a:cubicBezTo>
                      <a:pt x="6" y="2389"/>
                      <a:pt x="0" y="2538"/>
                      <a:pt x="50" y="2674"/>
                    </a:cubicBezTo>
                    <a:lnTo>
                      <a:pt x="50" y="2682"/>
                    </a:lnTo>
                    <a:cubicBezTo>
                      <a:pt x="93" y="2806"/>
                      <a:pt x="199" y="2887"/>
                      <a:pt x="324" y="2906"/>
                    </a:cubicBezTo>
                    <a:cubicBezTo>
                      <a:pt x="336" y="2908"/>
                      <a:pt x="349" y="2908"/>
                      <a:pt x="362" y="2908"/>
                    </a:cubicBezTo>
                    <a:cubicBezTo>
                      <a:pt x="478" y="2908"/>
                      <a:pt x="581" y="2859"/>
                      <a:pt x="648" y="2763"/>
                    </a:cubicBezTo>
                    <a:lnTo>
                      <a:pt x="867" y="2444"/>
                    </a:lnTo>
                    <a:lnTo>
                      <a:pt x="873" y="2469"/>
                    </a:lnTo>
                    <a:cubicBezTo>
                      <a:pt x="873" y="2550"/>
                      <a:pt x="879" y="2625"/>
                      <a:pt x="885" y="2706"/>
                    </a:cubicBezTo>
                    <a:cubicBezTo>
                      <a:pt x="892" y="2763"/>
                      <a:pt x="892" y="2818"/>
                      <a:pt x="898" y="2875"/>
                    </a:cubicBezTo>
                    <a:cubicBezTo>
                      <a:pt x="916" y="3236"/>
                      <a:pt x="885" y="3572"/>
                      <a:pt x="798" y="3872"/>
                    </a:cubicBezTo>
                    <a:cubicBezTo>
                      <a:pt x="761" y="4003"/>
                      <a:pt x="810" y="4141"/>
                      <a:pt x="916" y="4234"/>
                    </a:cubicBezTo>
                    <a:cubicBezTo>
                      <a:pt x="985" y="4296"/>
                      <a:pt x="1079" y="4328"/>
                      <a:pt x="1166" y="4328"/>
                    </a:cubicBezTo>
                    <a:cubicBezTo>
                      <a:pt x="1215" y="4328"/>
                      <a:pt x="1272" y="4314"/>
                      <a:pt x="1322" y="4290"/>
                    </a:cubicBezTo>
                    <a:cubicBezTo>
                      <a:pt x="1446" y="4234"/>
                      <a:pt x="1509" y="4103"/>
                      <a:pt x="1515" y="4096"/>
                    </a:cubicBezTo>
                    <a:cubicBezTo>
                      <a:pt x="1515" y="4096"/>
                      <a:pt x="1521" y="4084"/>
                      <a:pt x="1528" y="4066"/>
                    </a:cubicBezTo>
                    <a:cubicBezTo>
                      <a:pt x="1578" y="4190"/>
                      <a:pt x="1690" y="4290"/>
                      <a:pt x="1820" y="4314"/>
                    </a:cubicBezTo>
                    <a:cubicBezTo>
                      <a:pt x="1843" y="4319"/>
                      <a:pt x="1867" y="4322"/>
                      <a:pt x="1891" y="4322"/>
                    </a:cubicBezTo>
                    <a:cubicBezTo>
                      <a:pt x="2048" y="4322"/>
                      <a:pt x="2196" y="4217"/>
                      <a:pt x="2251" y="4066"/>
                    </a:cubicBezTo>
                    <a:cubicBezTo>
                      <a:pt x="2251" y="4059"/>
                      <a:pt x="2257" y="4035"/>
                      <a:pt x="2263" y="4003"/>
                    </a:cubicBezTo>
                    <a:cubicBezTo>
                      <a:pt x="2294" y="4047"/>
                      <a:pt x="2344" y="4078"/>
                      <a:pt x="2407" y="4096"/>
                    </a:cubicBezTo>
                    <a:cubicBezTo>
                      <a:pt x="2433" y="4103"/>
                      <a:pt x="2460" y="4106"/>
                      <a:pt x="2488" y="4106"/>
                    </a:cubicBezTo>
                    <a:cubicBezTo>
                      <a:pt x="2647" y="4106"/>
                      <a:pt x="2823" y="4003"/>
                      <a:pt x="2887" y="3860"/>
                    </a:cubicBezTo>
                    <a:cubicBezTo>
                      <a:pt x="2924" y="3791"/>
                      <a:pt x="2936" y="3678"/>
                      <a:pt x="2942" y="3586"/>
                    </a:cubicBezTo>
                    <a:cubicBezTo>
                      <a:pt x="2956" y="3598"/>
                      <a:pt x="2968" y="3604"/>
                      <a:pt x="2980" y="3617"/>
                    </a:cubicBezTo>
                    <a:cubicBezTo>
                      <a:pt x="3037" y="3657"/>
                      <a:pt x="3108" y="3677"/>
                      <a:pt x="3181" y="3677"/>
                    </a:cubicBezTo>
                    <a:cubicBezTo>
                      <a:pt x="3220" y="3677"/>
                      <a:pt x="3259" y="3671"/>
                      <a:pt x="3298" y="3661"/>
                    </a:cubicBezTo>
                    <a:cubicBezTo>
                      <a:pt x="3560" y="3586"/>
                      <a:pt x="3578" y="3373"/>
                      <a:pt x="3598" y="3168"/>
                    </a:cubicBezTo>
                    <a:lnTo>
                      <a:pt x="3598" y="3155"/>
                    </a:lnTo>
                    <a:cubicBezTo>
                      <a:pt x="3623" y="2432"/>
                      <a:pt x="3523" y="1827"/>
                      <a:pt x="3417" y="1186"/>
                    </a:cubicBezTo>
                    <a:lnTo>
                      <a:pt x="3224" y="38"/>
                    </a:lnTo>
                    <a:cubicBezTo>
                      <a:pt x="3224" y="12"/>
                      <a:pt x="3198" y="0"/>
                      <a:pt x="3180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4"/>
              <p:cNvSpPr/>
              <p:nvPr/>
            </p:nvSpPr>
            <p:spPr>
              <a:xfrm>
                <a:off x="2778150" y="3837800"/>
                <a:ext cx="427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124" extrusionOk="0">
                    <a:moveTo>
                      <a:pt x="1" y="1"/>
                    </a:moveTo>
                    <a:lnTo>
                      <a:pt x="95" y="1123"/>
                    </a:lnTo>
                    <a:cubicBezTo>
                      <a:pt x="170" y="41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DD95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4"/>
              <p:cNvSpPr/>
              <p:nvPr/>
            </p:nvSpPr>
            <p:spPr>
              <a:xfrm>
                <a:off x="2776925" y="3836750"/>
                <a:ext cx="6575" cy="302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209" extrusionOk="0">
                    <a:moveTo>
                      <a:pt x="52" y="1"/>
                    </a:moveTo>
                    <a:cubicBezTo>
                      <a:pt x="45" y="1"/>
                      <a:pt x="39" y="2"/>
                      <a:pt x="32" y="5"/>
                    </a:cubicBezTo>
                    <a:cubicBezTo>
                      <a:pt x="13" y="11"/>
                      <a:pt x="1" y="37"/>
                      <a:pt x="13" y="62"/>
                    </a:cubicBezTo>
                    <a:cubicBezTo>
                      <a:pt x="13" y="62"/>
                      <a:pt x="174" y="466"/>
                      <a:pt x="99" y="1165"/>
                    </a:cubicBezTo>
                    <a:cubicBezTo>
                      <a:pt x="99" y="1184"/>
                      <a:pt x="113" y="1208"/>
                      <a:pt x="137" y="1208"/>
                    </a:cubicBezTo>
                    <a:lnTo>
                      <a:pt x="144" y="1208"/>
                    </a:lnTo>
                    <a:cubicBezTo>
                      <a:pt x="162" y="1208"/>
                      <a:pt x="182" y="1190"/>
                      <a:pt x="182" y="1171"/>
                    </a:cubicBezTo>
                    <a:cubicBezTo>
                      <a:pt x="262" y="454"/>
                      <a:pt x="93" y="43"/>
                      <a:pt x="87" y="25"/>
                    </a:cubicBezTo>
                    <a:cubicBezTo>
                      <a:pt x="83" y="11"/>
                      <a:pt x="69" y="1"/>
                      <a:pt x="52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4"/>
              <p:cNvSpPr/>
              <p:nvPr/>
            </p:nvSpPr>
            <p:spPr>
              <a:xfrm>
                <a:off x="2761325" y="3840900"/>
                <a:ext cx="5500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336" extrusionOk="0">
                    <a:moveTo>
                      <a:pt x="1" y="1"/>
                    </a:moveTo>
                    <a:lnTo>
                      <a:pt x="119" y="1336"/>
                    </a:lnTo>
                    <a:cubicBezTo>
                      <a:pt x="219" y="625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DD95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4"/>
              <p:cNvSpPr/>
              <p:nvPr/>
            </p:nvSpPr>
            <p:spPr>
              <a:xfrm>
                <a:off x="2760250" y="3839950"/>
                <a:ext cx="7650" cy="354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418" extrusionOk="0">
                    <a:moveTo>
                      <a:pt x="43" y="0"/>
                    </a:moveTo>
                    <a:cubicBezTo>
                      <a:pt x="40" y="0"/>
                      <a:pt x="36" y="1"/>
                      <a:pt x="32" y="2"/>
                    </a:cubicBezTo>
                    <a:cubicBezTo>
                      <a:pt x="12" y="9"/>
                      <a:pt x="0" y="33"/>
                      <a:pt x="6" y="58"/>
                    </a:cubicBezTo>
                    <a:cubicBezTo>
                      <a:pt x="6" y="64"/>
                      <a:pt x="219" y="675"/>
                      <a:pt x="118" y="1368"/>
                    </a:cubicBezTo>
                    <a:cubicBezTo>
                      <a:pt x="118" y="1393"/>
                      <a:pt x="130" y="1417"/>
                      <a:pt x="156" y="1417"/>
                    </a:cubicBezTo>
                    <a:lnTo>
                      <a:pt x="162" y="1417"/>
                    </a:lnTo>
                    <a:cubicBezTo>
                      <a:pt x="181" y="1417"/>
                      <a:pt x="199" y="1405"/>
                      <a:pt x="205" y="1380"/>
                    </a:cubicBezTo>
                    <a:cubicBezTo>
                      <a:pt x="306" y="669"/>
                      <a:pt x="93" y="52"/>
                      <a:pt x="87" y="27"/>
                    </a:cubicBezTo>
                    <a:cubicBezTo>
                      <a:pt x="82" y="12"/>
                      <a:pt x="63" y="0"/>
                      <a:pt x="43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4"/>
              <p:cNvSpPr/>
              <p:nvPr/>
            </p:nvSpPr>
            <p:spPr>
              <a:xfrm>
                <a:off x="2744975" y="3842325"/>
                <a:ext cx="452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403" extrusionOk="0">
                    <a:moveTo>
                      <a:pt x="1" y="1"/>
                    </a:moveTo>
                    <a:lnTo>
                      <a:pt x="50" y="1403"/>
                    </a:lnTo>
                    <a:cubicBezTo>
                      <a:pt x="180" y="69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DD95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4"/>
              <p:cNvSpPr/>
              <p:nvPr/>
            </p:nvSpPr>
            <p:spPr>
              <a:xfrm>
                <a:off x="2743700" y="3841350"/>
                <a:ext cx="692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480" extrusionOk="0">
                    <a:moveTo>
                      <a:pt x="48" y="1"/>
                    </a:moveTo>
                    <a:cubicBezTo>
                      <a:pt x="45" y="1"/>
                      <a:pt x="42" y="1"/>
                      <a:pt x="38" y="2"/>
                    </a:cubicBezTo>
                    <a:cubicBezTo>
                      <a:pt x="14" y="8"/>
                      <a:pt x="1" y="28"/>
                      <a:pt x="7" y="52"/>
                    </a:cubicBezTo>
                    <a:cubicBezTo>
                      <a:pt x="7" y="58"/>
                      <a:pt x="188" y="745"/>
                      <a:pt x="58" y="1430"/>
                    </a:cubicBezTo>
                    <a:cubicBezTo>
                      <a:pt x="58" y="1455"/>
                      <a:pt x="70" y="1479"/>
                      <a:pt x="95" y="1479"/>
                    </a:cubicBezTo>
                    <a:lnTo>
                      <a:pt x="101" y="1479"/>
                    </a:lnTo>
                    <a:cubicBezTo>
                      <a:pt x="119" y="1479"/>
                      <a:pt x="139" y="1467"/>
                      <a:pt x="145" y="1449"/>
                    </a:cubicBezTo>
                    <a:cubicBezTo>
                      <a:pt x="276" y="739"/>
                      <a:pt x="89" y="40"/>
                      <a:pt x="89" y="34"/>
                    </a:cubicBezTo>
                    <a:cubicBezTo>
                      <a:pt x="83" y="13"/>
                      <a:pt x="65" y="1"/>
                      <a:pt x="48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4"/>
              <p:cNvSpPr/>
              <p:nvPr/>
            </p:nvSpPr>
            <p:spPr>
              <a:xfrm>
                <a:off x="2668100" y="4127275"/>
                <a:ext cx="178850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7154" h="2756" extrusionOk="0">
                    <a:moveTo>
                      <a:pt x="3424" y="1"/>
                    </a:moveTo>
                    <a:lnTo>
                      <a:pt x="120" y="6"/>
                    </a:lnTo>
                    <a:lnTo>
                      <a:pt x="1" y="2724"/>
                    </a:lnTo>
                    <a:lnTo>
                      <a:pt x="1304" y="2755"/>
                    </a:lnTo>
                    <a:lnTo>
                      <a:pt x="2021" y="2724"/>
                    </a:lnTo>
                    <a:lnTo>
                      <a:pt x="7153" y="2724"/>
                    </a:lnTo>
                    <a:cubicBezTo>
                      <a:pt x="7153" y="2245"/>
                      <a:pt x="6817" y="1802"/>
                      <a:pt x="6285" y="1584"/>
                    </a:cubicBezTo>
                    <a:lnTo>
                      <a:pt x="3424" y="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4"/>
              <p:cNvSpPr/>
              <p:nvPr/>
            </p:nvSpPr>
            <p:spPr>
              <a:xfrm>
                <a:off x="2667025" y="4126150"/>
                <a:ext cx="181000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2838" extrusionOk="0">
                    <a:moveTo>
                      <a:pt x="3430" y="83"/>
                    </a:moveTo>
                    <a:lnTo>
                      <a:pt x="3430" y="469"/>
                    </a:lnTo>
                    <a:cubicBezTo>
                      <a:pt x="3430" y="481"/>
                      <a:pt x="3436" y="500"/>
                      <a:pt x="3455" y="506"/>
                    </a:cubicBezTo>
                    <a:lnTo>
                      <a:pt x="6310" y="1672"/>
                    </a:lnTo>
                    <a:cubicBezTo>
                      <a:pt x="6815" y="1871"/>
                      <a:pt x="7133" y="2277"/>
                      <a:pt x="7151" y="2731"/>
                    </a:cubicBezTo>
                    <a:lnTo>
                      <a:pt x="2064" y="2731"/>
                    </a:lnTo>
                    <a:lnTo>
                      <a:pt x="1347" y="2757"/>
                    </a:lnTo>
                    <a:lnTo>
                      <a:pt x="89" y="2725"/>
                    </a:lnTo>
                    <a:lnTo>
                      <a:pt x="207" y="95"/>
                    </a:lnTo>
                    <a:lnTo>
                      <a:pt x="3430" y="83"/>
                    </a:lnTo>
                    <a:close/>
                    <a:moveTo>
                      <a:pt x="3467" y="1"/>
                    </a:moveTo>
                    <a:lnTo>
                      <a:pt x="163" y="14"/>
                    </a:lnTo>
                    <a:cubicBezTo>
                      <a:pt x="144" y="14"/>
                      <a:pt x="126" y="26"/>
                      <a:pt x="119" y="51"/>
                    </a:cubicBezTo>
                    <a:lnTo>
                      <a:pt x="0" y="2763"/>
                    </a:lnTo>
                    <a:cubicBezTo>
                      <a:pt x="0" y="2776"/>
                      <a:pt x="0" y="2788"/>
                      <a:pt x="14" y="2794"/>
                    </a:cubicBezTo>
                    <a:cubicBezTo>
                      <a:pt x="20" y="2806"/>
                      <a:pt x="32" y="2806"/>
                      <a:pt x="38" y="2806"/>
                    </a:cubicBezTo>
                    <a:lnTo>
                      <a:pt x="1347" y="2838"/>
                    </a:lnTo>
                    <a:lnTo>
                      <a:pt x="2064" y="2814"/>
                    </a:lnTo>
                    <a:lnTo>
                      <a:pt x="7196" y="2814"/>
                    </a:lnTo>
                    <a:cubicBezTo>
                      <a:pt x="7220" y="2814"/>
                      <a:pt x="7240" y="2794"/>
                      <a:pt x="7240" y="2769"/>
                    </a:cubicBezTo>
                    <a:cubicBezTo>
                      <a:pt x="7240" y="2271"/>
                      <a:pt x="6897" y="1816"/>
                      <a:pt x="6348" y="1591"/>
                    </a:cubicBezTo>
                    <a:lnTo>
                      <a:pt x="3511" y="438"/>
                    </a:lnTo>
                    <a:lnTo>
                      <a:pt x="3511" y="46"/>
                    </a:lnTo>
                    <a:cubicBezTo>
                      <a:pt x="3511" y="32"/>
                      <a:pt x="3505" y="20"/>
                      <a:pt x="3499" y="14"/>
                    </a:cubicBezTo>
                    <a:cubicBezTo>
                      <a:pt x="3493" y="8"/>
                      <a:pt x="3473" y="1"/>
                      <a:pt x="3467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4"/>
              <p:cNvSpPr/>
              <p:nvPr/>
            </p:nvSpPr>
            <p:spPr>
              <a:xfrm>
                <a:off x="2673575" y="4112600"/>
                <a:ext cx="753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563" extrusionOk="0">
                    <a:moveTo>
                      <a:pt x="3006" y="1"/>
                    </a:moveTo>
                    <a:lnTo>
                      <a:pt x="0" y="7"/>
                    </a:lnTo>
                    <a:lnTo>
                      <a:pt x="0" y="562"/>
                    </a:lnTo>
                    <a:lnTo>
                      <a:pt x="3012" y="556"/>
                    </a:lnTo>
                    <a:lnTo>
                      <a:pt x="3006" y="1"/>
                    </a:ln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4"/>
              <p:cNvSpPr/>
              <p:nvPr/>
            </p:nvSpPr>
            <p:spPr>
              <a:xfrm>
                <a:off x="2672475" y="4111675"/>
                <a:ext cx="773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3094" h="643" extrusionOk="0">
                    <a:moveTo>
                      <a:pt x="3013" y="81"/>
                    </a:moveTo>
                    <a:lnTo>
                      <a:pt x="3013" y="550"/>
                    </a:lnTo>
                    <a:lnTo>
                      <a:pt x="82" y="556"/>
                    </a:lnTo>
                    <a:lnTo>
                      <a:pt x="82" y="87"/>
                    </a:lnTo>
                    <a:lnTo>
                      <a:pt x="3013" y="81"/>
                    </a:lnTo>
                    <a:close/>
                    <a:moveTo>
                      <a:pt x="3050" y="1"/>
                    </a:moveTo>
                    <a:lnTo>
                      <a:pt x="44" y="7"/>
                    </a:lnTo>
                    <a:cubicBezTo>
                      <a:pt x="20" y="7"/>
                      <a:pt x="1" y="26"/>
                      <a:pt x="1" y="44"/>
                    </a:cubicBezTo>
                    <a:lnTo>
                      <a:pt x="1" y="599"/>
                    </a:lnTo>
                    <a:cubicBezTo>
                      <a:pt x="1" y="611"/>
                      <a:pt x="7" y="617"/>
                      <a:pt x="13" y="630"/>
                    </a:cubicBezTo>
                    <a:cubicBezTo>
                      <a:pt x="20" y="636"/>
                      <a:pt x="32" y="642"/>
                      <a:pt x="44" y="642"/>
                    </a:cubicBezTo>
                    <a:lnTo>
                      <a:pt x="3056" y="636"/>
                    </a:lnTo>
                    <a:cubicBezTo>
                      <a:pt x="3062" y="636"/>
                      <a:pt x="3074" y="630"/>
                      <a:pt x="3080" y="625"/>
                    </a:cubicBezTo>
                    <a:cubicBezTo>
                      <a:pt x="3094" y="611"/>
                      <a:pt x="3094" y="605"/>
                      <a:pt x="3094" y="593"/>
                    </a:cubicBezTo>
                    <a:lnTo>
                      <a:pt x="3094" y="38"/>
                    </a:lnTo>
                    <a:cubicBezTo>
                      <a:pt x="3094" y="18"/>
                      <a:pt x="3074" y="1"/>
                      <a:pt x="3050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4"/>
              <p:cNvSpPr/>
              <p:nvPr/>
            </p:nvSpPr>
            <p:spPr>
              <a:xfrm>
                <a:off x="2756950" y="4144500"/>
                <a:ext cx="1455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46" extrusionOk="0">
                    <a:moveTo>
                      <a:pt x="531" y="0"/>
                    </a:moveTo>
                    <a:cubicBezTo>
                      <a:pt x="521" y="0"/>
                      <a:pt x="512" y="3"/>
                      <a:pt x="506" y="9"/>
                    </a:cubicBezTo>
                    <a:lnTo>
                      <a:pt x="20" y="471"/>
                    </a:lnTo>
                    <a:cubicBezTo>
                      <a:pt x="1" y="489"/>
                      <a:pt x="1" y="515"/>
                      <a:pt x="20" y="533"/>
                    </a:cubicBezTo>
                    <a:cubicBezTo>
                      <a:pt x="26" y="539"/>
                      <a:pt x="38" y="546"/>
                      <a:pt x="51" y="546"/>
                    </a:cubicBezTo>
                    <a:cubicBezTo>
                      <a:pt x="63" y="546"/>
                      <a:pt x="69" y="539"/>
                      <a:pt x="75" y="533"/>
                    </a:cubicBezTo>
                    <a:lnTo>
                      <a:pt x="562" y="72"/>
                    </a:lnTo>
                    <a:cubicBezTo>
                      <a:pt x="581" y="60"/>
                      <a:pt x="581" y="28"/>
                      <a:pt x="562" y="15"/>
                    </a:cubicBezTo>
                    <a:cubicBezTo>
                      <a:pt x="555" y="5"/>
                      <a:pt x="543" y="0"/>
                      <a:pt x="53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4"/>
              <p:cNvSpPr/>
              <p:nvPr/>
            </p:nvSpPr>
            <p:spPr>
              <a:xfrm>
                <a:off x="2750400" y="4141875"/>
                <a:ext cx="145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45" extrusionOk="0">
                    <a:moveTo>
                      <a:pt x="536" y="0"/>
                    </a:moveTo>
                    <a:cubicBezTo>
                      <a:pt x="526" y="0"/>
                      <a:pt x="515" y="5"/>
                      <a:pt x="506" y="15"/>
                    </a:cubicBezTo>
                    <a:lnTo>
                      <a:pt x="20" y="476"/>
                    </a:lnTo>
                    <a:cubicBezTo>
                      <a:pt x="8" y="488"/>
                      <a:pt x="1" y="513"/>
                      <a:pt x="20" y="531"/>
                    </a:cubicBezTo>
                    <a:cubicBezTo>
                      <a:pt x="26" y="545"/>
                      <a:pt x="38" y="545"/>
                      <a:pt x="52" y="545"/>
                    </a:cubicBezTo>
                    <a:cubicBezTo>
                      <a:pt x="64" y="545"/>
                      <a:pt x="70" y="545"/>
                      <a:pt x="83" y="531"/>
                    </a:cubicBezTo>
                    <a:lnTo>
                      <a:pt x="562" y="70"/>
                    </a:lnTo>
                    <a:cubicBezTo>
                      <a:pt x="581" y="58"/>
                      <a:pt x="581" y="33"/>
                      <a:pt x="562" y="15"/>
                    </a:cubicBezTo>
                    <a:cubicBezTo>
                      <a:pt x="556" y="5"/>
                      <a:pt x="547" y="0"/>
                      <a:pt x="536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4"/>
              <p:cNvSpPr/>
              <p:nvPr/>
            </p:nvSpPr>
            <p:spPr>
              <a:xfrm>
                <a:off x="2763675" y="4147700"/>
                <a:ext cx="1437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49" extrusionOk="0">
                    <a:moveTo>
                      <a:pt x="526" y="0"/>
                    </a:moveTo>
                    <a:cubicBezTo>
                      <a:pt x="517" y="0"/>
                      <a:pt x="507" y="4"/>
                      <a:pt x="499" y="12"/>
                    </a:cubicBezTo>
                    <a:lnTo>
                      <a:pt x="13" y="473"/>
                    </a:lnTo>
                    <a:cubicBezTo>
                      <a:pt x="1" y="493"/>
                      <a:pt x="1" y="517"/>
                      <a:pt x="13" y="530"/>
                    </a:cubicBezTo>
                    <a:cubicBezTo>
                      <a:pt x="19" y="542"/>
                      <a:pt x="31" y="548"/>
                      <a:pt x="44" y="548"/>
                    </a:cubicBezTo>
                    <a:cubicBezTo>
                      <a:pt x="56" y="548"/>
                      <a:pt x="62" y="542"/>
                      <a:pt x="76" y="536"/>
                    </a:cubicBezTo>
                    <a:lnTo>
                      <a:pt x="555" y="74"/>
                    </a:lnTo>
                    <a:cubicBezTo>
                      <a:pt x="574" y="56"/>
                      <a:pt x="574" y="30"/>
                      <a:pt x="555" y="12"/>
                    </a:cubicBezTo>
                    <a:cubicBezTo>
                      <a:pt x="548" y="5"/>
                      <a:pt x="538" y="0"/>
                      <a:pt x="526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4"/>
              <p:cNvSpPr/>
              <p:nvPr/>
            </p:nvSpPr>
            <p:spPr>
              <a:xfrm>
                <a:off x="2667650" y="4195350"/>
                <a:ext cx="17930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7172" h="501" extrusionOk="0">
                    <a:moveTo>
                      <a:pt x="19" y="1"/>
                    </a:moveTo>
                    <a:lnTo>
                      <a:pt x="1" y="501"/>
                    </a:lnTo>
                    <a:lnTo>
                      <a:pt x="7171" y="501"/>
                    </a:lnTo>
                    <a:lnTo>
                      <a:pt x="71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4"/>
              <p:cNvSpPr/>
              <p:nvPr/>
            </p:nvSpPr>
            <p:spPr>
              <a:xfrm>
                <a:off x="2666575" y="4194425"/>
                <a:ext cx="181450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7258" h="582" extrusionOk="0">
                    <a:moveTo>
                      <a:pt x="7169" y="83"/>
                    </a:moveTo>
                    <a:lnTo>
                      <a:pt x="7169" y="500"/>
                    </a:lnTo>
                    <a:lnTo>
                      <a:pt x="87" y="500"/>
                    </a:lnTo>
                    <a:lnTo>
                      <a:pt x="99" y="83"/>
                    </a:lnTo>
                    <a:close/>
                    <a:moveTo>
                      <a:pt x="62" y="0"/>
                    </a:moveTo>
                    <a:cubicBezTo>
                      <a:pt x="38" y="0"/>
                      <a:pt x="18" y="14"/>
                      <a:pt x="18" y="38"/>
                    </a:cubicBezTo>
                    <a:lnTo>
                      <a:pt x="0" y="538"/>
                    </a:lnTo>
                    <a:cubicBezTo>
                      <a:pt x="0" y="550"/>
                      <a:pt x="6" y="562"/>
                      <a:pt x="12" y="569"/>
                    </a:cubicBezTo>
                    <a:cubicBezTo>
                      <a:pt x="18" y="575"/>
                      <a:pt x="32" y="581"/>
                      <a:pt x="44" y="581"/>
                    </a:cubicBezTo>
                    <a:lnTo>
                      <a:pt x="7214" y="581"/>
                    </a:lnTo>
                    <a:cubicBezTo>
                      <a:pt x="7238" y="581"/>
                      <a:pt x="7258" y="562"/>
                      <a:pt x="7258" y="538"/>
                    </a:cubicBezTo>
                    <a:lnTo>
                      <a:pt x="7258" y="38"/>
                    </a:lnTo>
                    <a:cubicBezTo>
                      <a:pt x="7258" y="20"/>
                      <a:pt x="7238" y="0"/>
                      <a:pt x="7214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4"/>
              <p:cNvSpPr/>
              <p:nvPr/>
            </p:nvSpPr>
            <p:spPr>
              <a:xfrm>
                <a:off x="2510400" y="4125700"/>
                <a:ext cx="87300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3492" h="1972" extrusionOk="0">
                    <a:moveTo>
                      <a:pt x="0" y="1"/>
                    </a:moveTo>
                    <a:lnTo>
                      <a:pt x="0" y="1971"/>
                    </a:lnTo>
                    <a:lnTo>
                      <a:pt x="3491" y="1971"/>
                    </a:lnTo>
                    <a:lnTo>
                      <a:pt x="34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4"/>
              <p:cNvSpPr/>
              <p:nvPr/>
            </p:nvSpPr>
            <p:spPr>
              <a:xfrm>
                <a:off x="2509300" y="4124775"/>
                <a:ext cx="89475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052" extrusionOk="0">
                    <a:moveTo>
                      <a:pt x="3492" y="81"/>
                    </a:moveTo>
                    <a:lnTo>
                      <a:pt x="3492" y="1963"/>
                    </a:lnTo>
                    <a:lnTo>
                      <a:pt x="82" y="1963"/>
                    </a:lnTo>
                    <a:lnTo>
                      <a:pt x="82" y="81"/>
                    </a:lnTo>
                    <a:close/>
                    <a:moveTo>
                      <a:pt x="44" y="0"/>
                    </a:moveTo>
                    <a:cubicBezTo>
                      <a:pt x="19" y="0"/>
                      <a:pt x="1" y="18"/>
                      <a:pt x="1" y="38"/>
                    </a:cubicBezTo>
                    <a:lnTo>
                      <a:pt x="1" y="2008"/>
                    </a:lnTo>
                    <a:cubicBezTo>
                      <a:pt x="1" y="2032"/>
                      <a:pt x="19" y="2052"/>
                      <a:pt x="44" y="2052"/>
                    </a:cubicBezTo>
                    <a:lnTo>
                      <a:pt x="3535" y="2052"/>
                    </a:lnTo>
                    <a:cubicBezTo>
                      <a:pt x="3561" y="2052"/>
                      <a:pt x="3579" y="2032"/>
                      <a:pt x="3579" y="2008"/>
                    </a:cubicBezTo>
                    <a:lnTo>
                      <a:pt x="3579" y="38"/>
                    </a:lnTo>
                    <a:cubicBezTo>
                      <a:pt x="3579" y="18"/>
                      <a:pt x="3561" y="0"/>
                      <a:pt x="3535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4"/>
              <p:cNvSpPr/>
              <p:nvPr/>
            </p:nvSpPr>
            <p:spPr>
              <a:xfrm>
                <a:off x="2527375" y="4130225"/>
                <a:ext cx="54125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2165" h="1791" extrusionOk="0">
                    <a:moveTo>
                      <a:pt x="873" y="1"/>
                    </a:moveTo>
                    <a:cubicBezTo>
                      <a:pt x="393" y="1"/>
                      <a:pt x="0" y="393"/>
                      <a:pt x="0" y="873"/>
                    </a:cubicBezTo>
                    <a:lnTo>
                      <a:pt x="0" y="922"/>
                    </a:lnTo>
                    <a:cubicBezTo>
                      <a:pt x="0" y="1403"/>
                      <a:pt x="393" y="1790"/>
                      <a:pt x="873" y="1790"/>
                    </a:cubicBezTo>
                    <a:lnTo>
                      <a:pt x="1298" y="1790"/>
                    </a:lnTo>
                    <a:cubicBezTo>
                      <a:pt x="1777" y="1790"/>
                      <a:pt x="2164" y="1403"/>
                      <a:pt x="2164" y="922"/>
                    </a:cubicBezTo>
                    <a:lnTo>
                      <a:pt x="2164" y="873"/>
                    </a:lnTo>
                    <a:cubicBezTo>
                      <a:pt x="2164" y="393"/>
                      <a:pt x="1777" y="1"/>
                      <a:pt x="12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4"/>
              <p:cNvSpPr/>
              <p:nvPr/>
            </p:nvSpPr>
            <p:spPr>
              <a:xfrm>
                <a:off x="2526450" y="4129300"/>
                <a:ext cx="56125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1871" extrusionOk="0">
                    <a:moveTo>
                      <a:pt x="1335" y="81"/>
                    </a:moveTo>
                    <a:cubicBezTo>
                      <a:pt x="1790" y="81"/>
                      <a:pt x="2164" y="455"/>
                      <a:pt x="2164" y="910"/>
                    </a:cubicBezTo>
                    <a:lnTo>
                      <a:pt x="2164" y="959"/>
                    </a:lnTo>
                    <a:cubicBezTo>
                      <a:pt x="2164" y="1416"/>
                      <a:pt x="1790" y="1782"/>
                      <a:pt x="1335" y="1782"/>
                    </a:cubicBezTo>
                    <a:lnTo>
                      <a:pt x="910" y="1782"/>
                    </a:lnTo>
                    <a:cubicBezTo>
                      <a:pt x="455" y="1782"/>
                      <a:pt x="81" y="1416"/>
                      <a:pt x="81" y="959"/>
                    </a:cubicBezTo>
                    <a:lnTo>
                      <a:pt x="81" y="910"/>
                    </a:lnTo>
                    <a:cubicBezTo>
                      <a:pt x="81" y="455"/>
                      <a:pt x="455" y="81"/>
                      <a:pt x="910" y="81"/>
                    </a:cubicBezTo>
                    <a:close/>
                    <a:moveTo>
                      <a:pt x="910" y="0"/>
                    </a:moveTo>
                    <a:cubicBezTo>
                      <a:pt x="406" y="0"/>
                      <a:pt x="0" y="406"/>
                      <a:pt x="0" y="910"/>
                    </a:cubicBezTo>
                    <a:lnTo>
                      <a:pt x="0" y="959"/>
                    </a:lnTo>
                    <a:cubicBezTo>
                      <a:pt x="0" y="1459"/>
                      <a:pt x="406" y="1871"/>
                      <a:pt x="910" y="1871"/>
                    </a:cubicBezTo>
                    <a:lnTo>
                      <a:pt x="1335" y="1871"/>
                    </a:lnTo>
                    <a:cubicBezTo>
                      <a:pt x="1839" y="1871"/>
                      <a:pt x="2245" y="1459"/>
                      <a:pt x="2245" y="959"/>
                    </a:cubicBezTo>
                    <a:lnTo>
                      <a:pt x="2245" y="910"/>
                    </a:lnTo>
                    <a:cubicBezTo>
                      <a:pt x="2245" y="406"/>
                      <a:pt x="1839" y="0"/>
                      <a:pt x="1335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4"/>
              <p:cNvSpPr/>
              <p:nvPr/>
            </p:nvSpPr>
            <p:spPr>
              <a:xfrm>
                <a:off x="2535000" y="4144100"/>
                <a:ext cx="40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88" extrusionOk="0">
                    <a:moveTo>
                      <a:pt x="38" y="1"/>
                    </a:moveTo>
                    <a:cubicBezTo>
                      <a:pt x="20" y="1"/>
                      <a:pt x="1" y="19"/>
                      <a:pt x="1" y="44"/>
                    </a:cubicBezTo>
                    <a:cubicBezTo>
                      <a:pt x="1" y="68"/>
                      <a:pt x="20" y="88"/>
                      <a:pt x="38" y="88"/>
                    </a:cubicBezTo>
                    <a:lnTo>
                      <a:pt x="1572" y="88"/>
                    </a:lnTo>
                    <a:cubicBezTo>
                      <a:pt x="1597" y="88"/>
                      <a:pt x="1615" y="68"/>
                      <a:pt x="1615" y="44"/>
                    </a:cubicBezTo>
                    <a:cubicBezTo>
                      <a:pt x="1615" y="19"/>
                      <a:pt x="1597" y="1"/>
                      <a:pt x="1572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4"/>
              <p:cNvSpPr/>
              <p:nvPr/>
            </p:nvSpPr>
            <p:spPr>
              <a:xfrm>
                <a:off x="2506025" y="4154850"/>
                <a:ext cx="98050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1696" extrusionOk="0">
                    <a:moveTo>
                      <a:pt x="1004" y="0"/>
                    </a:moveTo>
                    <a:cubicBezTo>
                      <a:pt x="449" y="0"/>
                      <a:pt x="0" y="449"/>
                      <a:pt x="0" y="1004"/>
                    </a:cubicBezTo>
                    <a:lnTo>
                      <a:pt x="0" y="1696"/>
                    </a:lnTo>
                    <a:lnTo>
                      <a:pt x="3922" y="1696"/>
                    </a:lnTo>
                    <a:lnTo>
                      <a:pt x="3922" y="1004"/>
                    </a:lnTo>
                    <a:cubicBezTo>
                      <a:pt x="3922" y="449"/>
                      <a:pt x="3473" y="0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4"/>
              <p:cNvSpPr/>
              <p:nvPr/>
            </p:nvSpPr>
            <p:spPr>
              <a:xfrm>
                <a:off x="2505075" y="4153750"/>
                <a:ext cx="99950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1785" extrusionOk="0">
                    <a:moveTo>
                      <a:pt x="2956" y="88"/>
                    </a:moveTo>
                    <a:cubicBezTo>
                      <a:pt x="3486" y="88"/>
                      <a:pt x="3917" y="519"/>
                      <a:pt x="3917" y="1048"/>
                    </a:cubicBezTo>
                    <a:lnTo>
                      <a:pt x="3917" y="1702"/>
                    </a:lnTo>
                    <a:lnTo>
                      <a:pt x="81" y="1702"/>
                    </a:lnTo>
                    <a:lnTo>
                      <a:pt x="81" y="1048"/>
                    </a:lnTo>
                    <a:cubicBezTo>
                      <a:pt x="81" y="519"/>
                      <a:pt x="512" y="88"/>
                      <a:pt x="1042" y="88"/>
                    </a:cubicBezTo>
                    <a:close/>
                    <a:moveTo>
                      <a:pt x="1042" y="1"/>
                    </a:moveTo>
                    <a:cubicBezTo>
                      <a:pt x="469" y="1"/>
                      <a:pt x="1" y="468"/>
                      <a:pt x="1" y="1048"/>
                    </a:cubicBezTo>
                    <a:lnTo>
                      <a:pt x="1" y="1740"/>
                    </a:lnTo>
                    <a:cubicBezTo>
                      <a:pt x="1" y="1765"/>
                      <a:pt x="20" y="1785"/>
                      <a:pt x="38" y="1785"/>
                    </a:cubicBezTo>
                    <a:lnTo>
                      <a:pt x="3960" y="1785"/>
                    </a:lnTo>
                    <a:cubicBezTo>
                      <a:pt x="3978" y="1785"/>
                      <a:pt x="3997" y="1765"/>
                      <a:pt x="3997" y="1740"/>
                    </a:cubicBezTo>
                    <a:lnTo>
                      <a:pt x="3997" y="1048"/>
                    </a:lnTo>
                    <a:cubicBezTo>
                      <a:pt x="3997" y="468"/>
                      <a:pt x="3529" y="1"/>
                      <a:pt x="2956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4"/>
              <p:cNvSpPr/>
              <p:nvPr/>
            </p:nvSpPr>
            <p:spPr>
              <a:xfrm>
                <a:off x="2503850" y="4197225"/>
                <a:ext cx="102750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450" extrusionOk="0">
                    <a:moveTo>
                      <a:pt x="0" y="1"/>
                    </a:moveTo>
                    <a:lnTo>
                      <a:pt x="0" y="450"/>
                    </a:lnTo>
                    <a:lnTo>
                      <a:pt x="4102" y="450"/>
                    </a:lnTo>
                    <a:lnTo>
                      <a:pt x="41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4"/>
              <p:cNvSpPr/>
              <p:nvPr/>
            </p:nvSpPr>
            <p:spPr>
              <a:xfrm>
                <a:off x="2502900" y="4196300"/>
                <a:ext cx="104775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532" extrusionOk="0">
                    <a:moveTo>
                      <a:pt x="4102" y="83"/>
                    </a:moveTo>
                    <a:lnTo>
                      <a:pt x="4102" y="449"/>
                    </a:lnTo>
                    <a:lnTo>
                      <a:pt x="82" y="449"/>
                    </a:lnTo>
                    <a:lnTo>
                      <a:pt x="82" y="83"/>
                    </a:lnTo>
                    <a:close/>
                    <a:moveTo>
                      <a:pt x="38" y="0"/>
                    </a:moveTo>
                    <a:cubicBezTo>
                      <a:pt x="19" y="0"/>
                      <a:pt x="1" y="20"/>
                      <a:pt x="1" y="38"/>
                    </a:cubicBezTo>
                    <a:lnTo>
                      <a:pt x="1" y="487"/>
                    </a:lnTo>
                    <a:cubicBezTo>
                      <a:pt x="1" y="512"/>
                      <a:pt x="19" y="531"/>
                      <a:pt x="38" y="531"/>
                    </a:cubicBezTo>
                    <a:lnTo>
                      <a:pt x="4140" y="531"/>
                    </a:lnTo>
                    <a:cubicBezTo>
                      <a:pt x="4165" y="531"/>
                      <a:pt x="4185" y="512"/>
                      <a:pt x="4185" y="494"/>
                    </a:cubicBezTo>
                    <a:lnTo>
                      <a:pt x="4191" y="38"/>
                    </a:lnTo>
                    <a:cubicBezTo>
                      <a:pt x="4191" y="32"/>
                      <a:pt x="4185" y="20"/>
                      <a:pt x="4177" y="14"/>
                    </a:cubicBezTo>
                    <a:cubicBezTo>
                      <a:pt x="4171" y="0"/>
                      <a:pt x="4159" y="0"/>
                      <a:pt x="4147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4"/>
              <p:cNvSpPr/>
              <p:nvPr/>
            </p:nvSpPr>
            <p:spPr>
              <a:xfrm>
                <a:off x="2514125" y="4111200"/>
                <a:ext cx="789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587" extrusionOk="0">
                    <a:moveTo>
                      <a:pt x="1" y="0"/>
                    </a:moveTo>
                    <a:lnTo>
                      <a:pt x="1" y="581"/>
                    </a:lnTo>
                    <a:lnTo>
                      <a:pt x="3155" y="587"/>
                    </a:lnTo>
                    <a:lnTo>
                      <a:pt x="3143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4"/>
              <p:cNvSpPr/>
              <p:nvPr/>
            </p:nvSpPr>
            <p:spPr>
              <a:xfrm>
                <a:off x="2513050" y="4110250"/>
                <a:ext cx="81050" cy="16725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669" extrusionOk="0">
                    <a:moveTo>
                      <a:pt x="87" y="83"/>
                    </a:moveTo>
                    <a:lnTo>
                      <a:pt x="3143" y="113"/>
                    </a:lnTo>
                    <a:lnTo>
                      <a:pt x="3155" y="581"/>
                    </a:lnTo>
                    <a:lnTo>
                      <a:pt x="87" y="575"/>
                    </a:lnTo>
                    <a:lnTo>
                      <a:pt x="87" y="83"/>
                    </a:lnTo>
                    <a:close/>
                    <a:moveTo>
                      <a:pt x="44" y="1"/>
                    </a:moveTo>
                    <a:cubicBezTo>
                      <a:pt x="38" y="1"/>
                      <a:pt x="24" y="1"/>
                      <a:pt x="18" y="8"/>
                    </a:cubicBezTo>
                    <a:cubicBezTo>
                      <a:pt x="6" y="20"/>
                      <a:pt x="6" y="26"/>
                      <a:pt x="6" y="38"/>
                    </a:cubicBezTo>
                    <a:lnTo>
                      <a:pt x="0" y="619"/>
                    </a:lnTo>
                    <a:cubicBezTo>
                      <a:pt x="0" y="631"/>
                      <a:pt x="6" y="644"/>
                      <a:pt x="12" y="650"/>
                    </a:cubicBezTo>
                    <a:cubicBezTo>
                      <a:pt x="18" y="656"/>
                      <a:pt x="30" y="662"/>
                      <a:pt x="44" y="662"/>
                    </a:cubicBezTo>
                    <a:lnTo>
                      <a:pt x="3198" y="668"/>
                    </a:lnTo>
                    <a:cubicBezTo>
                      <a:pt x="3210" y="668"/>
                      <a:pt x="3224" y="662"/>
                      <a:pt x="3230" y="656"/>
                    </a:cubicBezTo>
                    <a:cubicBezTo>
                      <a:pt x="3241" y="650"/>
                      <a:pt x="3241" y="637"/>
                      <a:pt x="3241" y="625"/>
                    </a:cubicBezTo>
                    <a:lnTo>
                      <a:pt x="3230" y="70"/>
                    </a:lnTo>
                    <a:cubicBezTo>
                      <a:pt x="3230" y="52"/>
                      <a:pt x="3210" y="32"/>
                      <a:pt x="3186" y="32"/>
                    </a:cubicBezTo>
                    <a:lnTo>
                      <a:pt x="44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4"/>
              <p:cNvSpPr/>
              <p:nvPr/>
            </p:nvSpPr>
            <p:spPr>
              <a:xfrm>
                <a:off x="2489325" y="3719825"/>
                <a:ext cx="282175" cy="395125"/>
              </a:xfrm>
              <a:custGeom>
                <a:avLst/>
                <a:gdLst/>
                <a:ahLst/>
                <a:cxnLst/>
                <a:rect l="l" t="t" r="r" b="b"/>
                <a:pathLst>
                  <a:path w="11287" h="15805" extrusionOk="0">
                    <a:moveTo>
                      <a:pt x="2308" y="0"/>
                    </a:moveTo>
                    <a:cubicBezTo>
                      <a:pt x="2184" y="0"/>
                      <a:pt x="2072" y="93"/>
                      <a:pt x="2058" y="219"/>
                    </a:cubicBezTo>
                    <a:lnTo>
                      <a:pt x="20" y="15493"/>
                    </a:lnTo>
                    <a:cubicBezTo>
                      <a:pt x="1" y="15643"/>
                      <a:pt x="113" y="15775"/>
                      <a:pt x="269" y="15775"/>
                    </a:cubicBezTo>
                    <a:lnTo>
                      <a:pt x="4734" y="15805"/>
                    </a:lnTo>
                    <a:cubicBezTo>
                      <a:pt x="4858" y="15805"/>
                      <a:pt x="4964" y="15718"/>
                      <a:pt x="4982" y="15594"/>
                    </a:cubicBezTo>
                    <a:lnTo>
                      <a:pt x="6273" y="7350"/>
                    </a:lnTo>
                    <a:lnTo>
                      <a:pt x="6760" y="15568"/>
                    </a:lnTo>
                    <a:cubicBezTo>
                      <a:pt x="6772" y="15706"/>
                      <a:pt x="6878" y="15805"/>
                      <a:pt x="7016" y="15805"/>
                    </a:cubicBezTo>
                    <a:lnTo>
                      <a:pt x="11024" y="15775"/>
                    </a:lnTo>
                    <a:cubicBezTo>
                      <a:pt x="11174" y="15775"/>
                      <a:pt x="11286" y="15643"/>
                      <a:pt x="11274" y="15493"/>
                    </a:cubicBezTo>
                    <a:lnTo>
                      <a:pt x="9540" y="243"/>
                    </a:lnTo>
                    <a:cubicBezTo>
                      <a:pt x="9522" y="113"/>
                      <a:pt x="9416" y="18"/>
                      <a:pt x="9292" y="18"/>
                    </a:cubicBezTo>
                    <a:lnTo>
                      <a:pt x="2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4"/>
              <p:cNvSpPr/>
              <p:nvPr/>
            </p:nvSpPr>
            <p:spPr>
              <a:xfrm>
                <a:off x="2669675" y="3497875"/>
                <a:ext cx="127450" cy="315800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12632" extrusionOk="0">
                    <a:moveTo>
                      <a:pt x="1" y="0"/>
                    </a:moveTo>
                    <a:lnTo>
                      <a:pt x="107" y="1091"/>
                    </a:lnTo>
                    <a:lnTo>
                      <a:pt x="961" y="10812"/>
                    </a:lnTo>
                    <a:cubicBezTo>
                      <a:pt x="1011" y="11434"/>
                      <a:pt x="1534" y="11914"/>
                      <a:pt x="2164" y="11914"/>
                    </a:cubicBezTo>
                    <a:lnTo>
                      <a:pt x="2669" y="11914"/>
                    </a:lnTo>
                    <a:lnTo>
                      <a:pt x="2769" y="12631"/>
                    </a:lnTo>
                    <a:lnTo>
                      <a:pt x="5033" y="11635"/>
                    </a:lnTo>
                    <a:cubicBezTo>
                      <a:pt x="5033" y="11635"/>
                      <a:pt x="5034" y="11636"/>
                      <a:pt x="5034" y="11636"/>
                    </a:cubicBezTo>
                    <a:cubicBezTo>
                      <a:pt x="5098" y="11636"/>
                      <a:pt x="4309" y="2044"/>
                      <a:pt x="4309" y="2044"/>
                    </a:cubicBezTo>
                    <a:cubicBezTo>
                      <a:pt x="4303" y="1970"/>
                      <a:pt x="4291" y="1901"/>
                      <a:pt x="4271" y="1826"/>
                    </a:cubicBezTo>
                    <a:cubicBezTo>
                      <a:pt x="4066" y="853"/>
                      <a:pt x="3200" y="162"/>
                      <a:pt x="2208" y="11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4"/>
              <p:cNvSpPr/>
              <p:nvPr/>
            </p:nvSpPr>
            <p:spPr>
              <a:xfrm>
                <a:off x="2668600" y="3496750"/>
                <a:ext cx="128600" cy="3180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12720" extrusionOk="0">
                    <a:moveTo>
                      <a:pt x="87" y="89"/>
                    </a:moveTo>
                    <a:lnTo>
                      <a:pt x="2251" y="195"/>
                    </a:lnTo>
                    <a:cubicBezTo>
                      <a:pt x="3235" y="244"/>
                      <a:pt x="4072" y="936"/>
                      <a:pt x="4277" y="1884"/>
                    </a:cubicBezTo>
                    <a:cubicBezTo>
                      <a:pt x="4290" y="1953"/>
                      <a:pt x="4302" y="2021"/>
                      <a:pt x="4314" y="2095"/>
                    </a:cubicBezTo>
                    <a:cubicBezTo>
                      <a:pt x="4570" y="5257"/>
                      <a:pt x="5050" y="11223"/>
                      <a:pt x="5038" y="11648"/>
                    </a:cubicBezTo>
                    <a:lnTo>
                      <a:pt x="2849" y="12615"/>
                    </a:lnTo>
                    <a:lnTo>
                      <a:pt x="2756" y="11953"/>
                    </a:lnTo>
                    <a:cubicBezTo>
                      <a:pt x="2749" y="11928"/>
                      <a:pt x="2737" y="11916"/>
                      <a:pt x="2712" y="11916"/>
                    </a:cubicBezTo>
                    <a:lnTo>
                      <a:pt x="2201" y="11916"/>
                    </a:lnTo>
                    <a:cubicBezTo>
                      <a:pt x="1597" y="11916"/>
                      <a:pt x="1097" y="11461"/>
                      <a:pt x="1042" y="10857"/>
                    </a:cubicBezTo>
                    <a:lnTo>
                      <a:pt x="193" y="1130"/>
                    </a:lnTo>
                    <a:lnTo>
                      <a:pt x="87" y="89"/>
                    </a:lnTo>
                    <a:close/>
                    <a:moveTo>
                      <a:pt x="44" y="1"/>
                    </a:moveTo>
                    <a:cubicBezTo>
                      <a:pt x="32" y="1"/>
                      <a:pt x="18" y="8"/>
                      <a:pt x="12" y="14"/>
                    </a:cubicBezTo>
                    <a:cubicBezTo>
                      <a:pt x="6" y="26"/>
                      <a:pt x="0" y="38"/>
                      <a:pt x="0" y="51"/>
                    </a:cubicBezTo>
                    <a:lnTo>
                      <a:pt x="112" y="1142"/>
                    </a:lnTo>
                    <a:lnTo>
                      <a:pt x="961" y="10863"/>
                    </a:lnTo>
                    <a:cubicBezTo>
                      <a:pt x="1016" y="11510"/>
                      <a:pt x="1552" y="12003"/>
                      <a:pt x="2201" y="12003"/>
                    </a:cubicBezTo>
                    <a:lnTo>
                      <a:pt x="2207" y="12003"/>
                    </a:lnTo>
                    <a:lnTo>
                      <a:pt x="2674" y="11997"/>
                    </a:lnTo>
                    <a:lnTo>
                      <a:pt x="2774" y="12682"/>
                    </a:lnTo>
                    <a:cubicBezTo>
                      <a:pt x="2774" y="12696"/>
                      <a:pt x="2780" y="12708"/>
                      <a:pt x="2794" y="12714"/>
                    </a:cubicBezTo>
                    <a:cubicBezTo>
                      <a:pt x="2800" y="12720"/>
                      <a:pt x="2806" y="12720"/>
                      <a:pt x="2812" y="12720"/>
                    </a:cubicBezTo>
                    <a:cubicBezTo>
                      <a:pt x="2818" y="12720"/>
                      <a:pt x="2824" y="12720"/>
                      <a:pt x="2831" y="12714"/>
                    </a:cubicBezTo>
                    <a:lnTo>
                      <a:pt x="5082" y="11723"/>
                    </a:lnTo>
                    <a:lnTo>
                      <a:pt x="5094" y="11723"/>
                    </a:lnTo>
                    <a:cubicBezTo>
                      <a:pt x="5137" y="11704"/>
                      <a:pt x="5143" y="11704"/>
                      <a:pt x="5031" y="10170"/>
                    </a:cubicBezTo>
                    <a:cubicBezTo>
                      <a:pt x="4976" y="9372"/>
                      <a:pt x="4889" y="8262"/>
                      <a:pt x="4783" y="6872"/>
                    </a:cubicBezTo>
                    <a:cubicBezTo>
                      <a:pt x="4595" y="4509"/>
                      <a:pt x="4395" y="2109"/>
                      <a:pt x="4395" y="2083"/>
                    </a:cubicBezTo>
                    <a:cubicBezTo>
                      <a:pt x="4389" y="2009"/>
                      <a:pt x="4377" y="1940"/>
                      <a:pt x="4358" y="1865"/>
                    </a:cubicBezTo>
                    <a:cubicBezTo>
                      <a:pt x="4147" y="886"/>
                      <a:pt x="3280" y="164"/>
                      <a:pt x="2251" y="113"/>
                    </a:cubicBezTo>
                    <a:lnTo>
                      <a:pt x="44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4"/>
              <p:cNvSpPr/>
              <p:nvPr/>
            </p:nvSpPr>
            <p:spPr>
              <a:xfrm>
                <a:off x="2681375" y="3504075"/>
                <a:ext cx="29775" cy="95425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3817" extrusionOk="0">
                    <a:moveTo>
                      <a:pt x="1" y="1"/>
                    </a:moveTo>
                    <a:lnTo>
                      <a:pt x="125" y="3817"/>
                    </a:lnTo>
                    <a:lnTo>
                      <a:pt x="1048" y="1747"/>
                    </a:lnTo>
                    <a:cubicBezTo>
                      <a:pt x="1078" y="1678"/>
                      <a:pt x="1041" y="1591"/>
                      <a:pt x="974" y="1566"/>
                    </a:cubicBezTo>
                    <a:lnTo>
                      <a:pt x="356" y="1391"/>
                    </a:lnTo>
                    <a:lnTo>
                      <a:pt x="1161" y="213"/>
                    </a:lnTo>
                    <a:cubicBezTo>
                      <a:pt x="1191" y="156"/>
                      <a:pt x="1161" y="82"/>
                      <a:pt x="1104" y="8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4"/>
              <p:cNvSpPr/>
              <p:nvPr/>
            </p:nvSpPr>
            <p:spPr>
              <a:xfrm>
                <a:off x="2680275" y="3503125"/>
                <a:ext cx="31650" cy="9745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3898" extrusionOk="0">
                    <a:moveTo>
                      <a:pt x="42" y="0"/>
                    </a:moveTo>
                    <a:cubicBezTo>
                      <a:pt x="21" y="0"/>
                      <a:pt x="7" y="18"/>
                      <a:pt x="0" y="39"/>
                    </a:cubicBezTo>
                    <a:cubicBezTo>
                      <a:pt x="0" y="58"/>
                      <a:pt x="20" y="82"/>
                      <a:pt x="45" y="82"/>
                    </a:cubicBezTo>
                    <a:lnTo>
                      <a:pt x="1148" y="165"/>
                    </a:lnTo>
                    <a:cubicBezTo>
                      <a:pt x="1160" y="165"/>
                      <a:pt x="1167" y="177"/>
                      <a:pt x="1167" y="183"/>
                    </a:cubicBezTo>
                    <a:cubicBezTo>
                      <a:pt x="1173" y="189"/>
                      <a:pt x="1179" y="208"/>
                      <a:pt x="1167" y="226"/>
                    </a:cubicBezTo>
                    <a:lnTo>
                      <a:pt x="368" y="1405"/>
                    </a:lnTo>
                    <a:cubicBezTo>
                      <a:pt x="356" y="1417"/>
                      <a:pt x="356" y="1429"/>
                      <a:pt x="362" y="1442"/>
                    </a:cubicBezTo>
                    <a:cubicBezTo>
                      <a:pt x="368" y="1454"/>
                      <a:pt x="374" y="1466"/>
                      <a:pt x="388" y="1474"/>
                    </a:cubicBezTo>
                    <a:lnTo>
                      <a:pt x="1004" y="1647"/>
                    </a:lnTo>
                    <a:cubicBezTo>
                      <a:pt x="1024" y="1653"/>
                      <a:pt x="1042" y="1667"/>
                      <a:pt x="1055" y="1685"/>
                    </a:cubicBezTo>
                    <a:cubicBezTo>
                      <a:pt x="1061" y="1710"/>
                      <a:pt x="1061" y="1742"/>
                      <a:pt x="1055" y="1773"/>
                    </a:cubicBezTo>
                    <a:lnTo>
                      <a:pt x="126" y="3837"/>
                    </a:lnTo>
                    <a:cubicBezTo>
                      <a:pt x="120" y="3861"/>
                      <a:pt x="126" y="3886"/>
                      <a:pt x="150" y="3892"/>
                    </a:cubicBezTo>
                    <a:cubicBezTo>
                      <a:pt x="157" y="3898"/>
                      <a:pt x="163" y="3898"/>
                      <a:pt x="169" y="3898"/>
                    </a:cubicBezTo>
                    <a:cubicBezTo>
                      <a:pt x="181" y="3898"/>
                      <a:pt x="201" y="3886"/>
                      <a:pt x="207" y="3874"/>
                    </a:cubicBezTo>
                    <a:lnTo>
                      <a:pt x="1130" y="1803"/>
                    </a:lnTo>
                    <a:cubicBezTo>
                      <a:pt x="1148" y="1754"/>
                      <a:pt x="1148" y="1698"/>
                      <a:pt x="1130" y="1653"/>
                    </a:cubicBezTo>
                    <a:cubicBezTo>
                      <a:pt x="1110" y="1610"/>
                      <a:pt x="1073" y="1579"/>
                      <a:pt x="1030" y="1567"/>
                    </a:cubicBezTo>
                    <a:lnTo>
                      <a:pt x="468" y="1405"/>
                    </a:lnTo>
                    <a:lnTo>
                      <a:pt x="1235" y="269"/>
                    </a:lnTo>
                    <a:cubicBezTo>
                      <a:pt x="1260" y="232"/>
                      <a:pt x="1266" y="183"/>
                      <a:pt x="1242" y="139"/>
                    </a:cubicBezTo>
                    <a:cubicBezTo>
                      <a:pt x="1223" y="102"/>
                      <a:pt x="1185" y="82"/>
                      <a:pt x="1148" y="82"/>
                    </a:cubicBezTo>
                    <a:lnTo>
                      <a:pt x="51" y="1"/>
                    </a:lnTo>
                    <a:cubicBezTo>
                      <a:pt x="48" y="1"/>
                      <a:pt x="45" y="0"/>
                      <a:pt x="4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4"/>
              <p:cNvSpPr/>
              <p:nvPr/>
            </p:nvSpPr>
            <p:spPr>
              <a:xfrm>
                <a:off x="2732625" y="3578450"/>
                <a:ext cx="4275" cy="219800"/>
              </a:xfrm>
              <a:custGeom>
                <a:avLst/>
                <a:gdLst/>
                <a:ahLst/>
                <a:cxnLst/>
                <a:rect l="l" t="t" r="r" b="b"/>
                <a:pathLst>
                  <a:path w="171" h="8792" extrusionOk="0">
                    <a:moveTo>
                      <a:pt x="170" y="8792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4"/>
              <p:cNvSpPr/>
              <p:nvPr/>
            </p:nvSpPr>
            <p:spPr>
              <a:xfrm>
                <a:off x="2731550" y="3577375"/>
                <a:ext cx="6275" cy="22197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8879" extrusionOk="0">
                    <a:moveTo>
                      <a:pt x="44" y="0"/>
                    </a:moveTo>
                    <a:cubicBezTo>
                      <a:pt x="20" y="0"/>
                      <a:pt x="1" y="18"/>
                      <a:pt x="1" y="44"/>
                    </a:cubicBezTo>
                    <a:lnTo>
                      <a:pt x="170" y="8835"/>
                    </a:lnTo>
                    <a:cubicBezTo>
                      <a:pt x="170" y="8859"/>
                      <a:pt x="188" y="8878"/>
                      <a:pt x="213" y="8878"/>
                    </a:cubicBezTo>
                    <a:cubicBezTo>
                      <a:pt x="231" y="8878"/>
                      <a:pt x="250" y="8859"/>
                      <a:pt x="250" y="8835"/>
                    </a:cubicBezTo>
                    <a:lnTo>
                      <a:pt x="89" y="44"/>
                    </a:lnTo>
                    <a:cubicBezTo>
                      <a:pt x="89" y="18"/>
                      <a:pt x="69" y="0"/>
                      <a:pt x="44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4"/>
              <p:cNvSpPr/>
              <p:nvPr/>
            </p:nvSpPr>
            <p:spPr>
              <a:xfrm>
                <a:off x="2487800" y="3492075"/>
                <a:ext cx="118800" cy="30495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12198" extrusionOk="0">
                    <a:moveTo>
                      <a:pt x="3379" y="1"/>
                    </a:moveTo>
                    <a:cubicBezTo>
                      <a:pt x="2113" y="20"/>
                      <a:pt x="965" y="518"/>
                      <a:pt x="692" y="1759"/>
                    </a:cubicBezTo>
                    <a:lnTo>
                      <a:pt x="56" y="3991"/>
                    </a:lnTo>
                    <a:cubicBezTo>
                      <a:pt x="0" y="4216"/>
                      <a:pt x="137" y="4440"/>
                      <a:pt x="361" y="4490"/>
                    </a:cubicBezTo>
                    <a:lnTo>
                      <a:pt x="2400" y="5151"/>
                    </a:lnTo>
                    <a:lnTo>
                      <a:pt x="686" y="11804"/>
                    </a:lnTo>
                    <a:cubicBezTo>
                      <a:pt x="631" y="12007"/>
                      <a:pt x="783" y="12197"/>
                      <a:pt x="987" y="12197"/>
                    </a:cubicBezTo>
                    <a:cubicBezTo>
                      <a:pt x="997" y="12197"/>
                      <a:pt x="1006" y="12197"/>
                      <a:pt x="1016" y="12196"/>
                    </a:cubicBezTo>
                    <a:lnTo>
                      <a:pt x="2724" y="12046"/>
                    </a:lnTo>
                    <a:cubicBezTo>
                      <a:pt x="3696" y="11965"/>
                      <a:pt x="4445" y="11168"/>
                      <a:pt x="4464" y="10195"/>
                    </a:cubicBezTo>
                    <a:lnTo>
                      <a:pt x="4751" y="20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4"/>
              <p:cNvSpPr/>
              <p:nvPr/>
            </p:nvSpPr>
            <p:spPr>
              <a:xfrm>
                <a:off x="2487450" y="3491150"/>
                <a:ext cx="120225" cy="306950"/>
              </a:xfrm>
              <a:custGeom>
                <a:avLst/>
                <a:gdLst/>
                <a:ahLst/>
                <a:cxnLst/>
                <a:rect l="l" t="t" r="r" b="b"/>
                <a:pathLst>
                  <a:path w="4809" h="12278" extrusionOk="0">
                    <a:moveTo>
                      <a:pt x="3393" y="82"/>
                    </a:moveTo>
                    <a:lnTo>
                      <a:pt x="4720" y="94"/>
                    </a:lnTo>
                    <a:lnTo>
                      <a:pt x="4441" y="10232"/>
                    </a:lnTo>
                    <a:cubicBezTo>
                      <a:pt x="4415" y="11179"/>
                      <a:pt x="3686" y="11959"/>
                      <a:pt x="2738" y="12046"/>
                    </a:cubicBezTo>
                    <a:lnTo>
                      <a:pt x="1024" y="12195"/>
                    </a:lnTo>
                    <a:cubicBezTo>
                      <a:pt x="1017" y="12196"/>
                      <a:pt x="1009" y="12196"/>
                      <a:pt x="1002" y="12196"/>
                    </a:cubicBezTo>
                    <a:cubicBezTo>
                      <a:pt x="922" y="12196"/>
                      <a:pt x="845" y="12160"/>
                      <a:pt x="792" y="12097"/>
                    </a:cubicBezTo>
                    <a:cubicBezTo>
                      <a:pt x="737" y="12028"/>
                      <a:pt x="718" y="11941"/>
                      <a:pt x="737" y="11853"/>
                    </a:cubicBezTo>
                    <a:lnTo>
                      <a:pt x="2458" y="5200"/>
                    </a:lnTo>
                    <a:cubicBezTo>
                      <a:pt x="2464" y="5182"/>
                      <a:pt x="2452" y="5157"/>
                      <a:pt x="2432" y="5151"/>
                    </a:cubicBezTo>
                    <a:lnTo>
                      <a:pt x="381" y="4489"/>
                    </a:lnTo>
                    <a:cubicBezTo>
                      <a:pt x="288" y="4465"/>
                      <a:pt x="207" y="4408"/>
                      <a:pt x="151" y="4322"/>
                    </a:cubicBezTo>
                    <a:cubicBezTo>
                      <a:pt x="101" y="4241"/>
                      <a:pt x="89" y="4141"/>
                      <a:pt x="113" y="4040"/>
                    </a:cubicBezTo>
                    <a:lnTo>
                      <a:pt x="743" y="1803"/>
                    </a:lnTo>
                    <a:cubicBezTo>
                      <a:pt x="987" y="730"/>
                      <a:pt x="1952" y="100"/>
                      <a:pt x="3393" y="82"/>
                    </a:cubicBezTo>
                    <a:close/>
                    <a:moveTo>
                      <a:pt x="3393" y="0"/>
                    </a:moveTo>
                    <a:cubicBezTo>
                      <a:pt x="1909" y="20"/>
                      <a:pt x="912" y="668"/>
                      <a:pt x="662" y="1784"/>
                    </a:cubicBezTo>
                    <a:lnTo>
                      <a:pt x="32" y="4022"/>
                    </a:lnTo>
                    <a:cubicBezTo>
                      <a:pt x="1" y="4141"/>
                      <a:pt x="14" y="4259"/>
                      <a:pt x="82" y="4365"/>
                    </a:cubicBezTo>
                    <a:cubicBezTo>
                      <a:pt x="145" y="4471"/>
                      <a:pt x="245" y="4546"/>
                      <a:pt x="363" y="4571"/>
                    </a:cubicBezTo>
                    <a:lnTo>
                      <a:pt x="2364" y="5219"/>
                    </a:lnTo>
                    <a:lnTo>
                      <a:pt x="656" y="11835"/>
                    </a:lnTo>
                    <a:cubicBezTo>
                      <a:pt x="625" y="11947"/>
                      <a:pt x="656" y="12065"/>
                      <a:pt x="731" y="12152"/>
                    </a:cubicBezTo>
                    <a:cubicBezTo>
                      <a:pt x="800" y="12233"/>
                      <a:pt x="899" y="12278"/>
                      <a:pt x="999" y="12278"/>
                    </a:cubicBezTo>
                    <a:lnTo>
                      <a:pt x="1036" y="12278"/>
                    </a:lnTo>
                    <a:lnTo>
                      <a:pt x="2745" y="12128"/>
                    </a:lnTo>
                    <a:cubicBezTo>
                      <a:pt x="3736" y="12040"/>
                      <a:pt x="4503" y="11223"/>
                      <a:pt x="4521" y="10232"/>
                    </a:cubicBezTo>
                    <a:lnTo>
                      <a:pt x="4809" y="57"/>
                    </a:lnTo>
                    <a:cubicBezTo>
                      <a:pt x="4809" y="45"/>
                      <a:pt x="4809" y="32"/>
                      <a:pt x="4795" y="26"/>
                    </a:cubicBezTo>
                    <a:cubicBezTo>
                      <a:pt x="4789" y="20"/>
                      <a:pt x="4777" y="14"/>
                      <a:pt x="4765" y="14"/>
                    </a:cubicBezTo>
                    <a:lnTo>
                      <a:pt x="3393" y="0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4"/>
              <p:cNvSpPr/>
              <p:nvPr/>
            </p:nvSpPr>
            <p:spPr>
              <a:xfrm>
                <a:off x="2568375" y="3500500"/>
                <a:ext cx="29800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810" extrusionOk="0">
                    <a:moveTo>
                      <a:pt x="1192" y="0"/>
                    </a:moveTo>
                    <a:lnTo>
                      <a:pt x="87" y="83"/>
                    </a:lnTo>
                    <a:cubicBezTo>
                      <a:pt x="32" y="83"/>
                      <a:pt x="0" y="157"/>
                      <a:pt x="32" y="207"/>
                    </a:cubicBezTo>
                    <a:lnTo>
                      <a:pt x="835" y="1384"/>
                    </a:lnTo>
                    <a:lnTo>
                      <a:pt x="219" y="1565"/>
                    </a:lnTo>
                    <a:cubicBezTo>
                      <a:pt x="150" y="1585"/>
                      <a:pt x="113" y="1672"/>
                      <a:pt x="144" y="1746"/>
                    </a:cubicBezTo>
                    <a:lnTo>
                      <a:pt x="1066" y="3810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4"/>
              <p:cNvSpPr/>
              <p:nvPr/>
            </p:nvSpPr>
            <p:spPr>
              <a:xfrm>
                <a:off x="2567600" y="3499375"/>
                <a:ext cx="316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3899" extrusionOk="0">
                    <a:moveTo>
                      <a:pt x="1224" y="1"/>
                    </a:moveTo>
                    <a:cubicBezTo>
                      <a:pt x="1221" y="1"/>
                      <a:pt x="1218" y="1"/>
                      <a:pt x="1215" y="2"/>
                    </a:cubicBezTo>
                    <a:lnTo>
                      <a:pt x="118" y="83"/>
                    </a:lnTo>
                    <a:cubicBezTo>
                      <a:pt x="75" y="83"/>
                      <a:pt x="43" y="108"/>
                      <a:pt x="25" y="145"/>
                    </a:cubicBezTo>
                    <a:cubicBezTo>
                      <a:pt x="0" y="183"/>
                      <a:pt x="0" y="240"/>
                      <a:pt x="31" y="277"/>
                    </a:cubicBezTo>
                    <a:lnTo>
                      <a:pt x="798" y="1405"/>
                    </a:lnTo>
                    <a:lnTo>
                      <a:pt x="236" y="1567"/>
                    </a:lnTo>
                    <a:cubicBezTo>
                      <a:pt x="193" y="1579"/>
                      <a:pt x="156" y="1610"/>
                      <a:pt x="138" y="1654"/>
                    </a:cubicBezTo>
                    <a:cubicBezTo>
                      <a:pt x="118" y="1705"/>
                      <a:pt x="112" y="1760"/>
                      <a:pt x="138" y="1803"/>
                    </a:cubicBezTo>
                    <a:lnTo>
                      <a:pt x="1059" y="3874"/>
                    </a:lnTo>
                    <a:cubicBezTo>
                      <a:pt x="1065" y="3892"/>
                      <a:pt x="1085" y="3898"/>
                      <a:pt x="1097" y="3898"/>
                    </a:cubicBezTo>
                    <a:lnTo>
                      <a:pt x="1116" y="3898"/>
                    </a:lnTo>
                    <a:cubicBezTo>
                      <a:pt x="1134" y="3886"/>
                      <a:pt x="1148" y="3861"/>
                      <a:pt x="1134" y="3843"/>
                    </a:cubicBezTo>
                    <a:lnTo>
                      <a:pt x="213" y="1773"/>
                    </a:lnTo>
                    <a:cubicBezTo>
                      <a:pt x="199" y="1748"/>
                      <a:pt x="199" y="1717"/>
                      <a:pt x="213" y="1691"/>
                    </a:cubicBezTo>
                    <a:cubicBezTo>
                      <a:pt x="225" y="1667"/>
                      <a:pt x="236" y="1654"/>
                      <a:pt x="256" y="1648"/>
                    </a:cubicBezTo>
                    <a:lnTo>
                      <a:pt x="872" y="1474"/>
                    </a:lnTo>
                    <a:cubicBezTo>
                      <a:pt x="892" y="1467"/>
                      <a:pt x="898" y="1461"/>
                      <a:pt x="904" y="1449"/>
                    </a:cubicBezTo>
                    <a:cubicBezTo>
                      <a:pt x="910" y="1437"/>
                      <a:pt x="904" y="1417"/>
                      <a:pt x="898" y="1411"/>
                    </a:cubicBezTo>
                    <a:lnTo>
                      <a:pt x="100" y="226"/>
                    </a:lnTo>
                    <a:cubicBezTo>
                      <a:pt x="87" y="214"/>
                      <a:pt x="93" y="195"/>
                      <a:pt x="93" y="183"/>
                    </a:cubicBezTo>
                    <a:cubicBezTo>
                      <a:pt x="100" y="177"/>
                      <a:pt x="106" y="165"/>
                      <a:pt x="118" y="165"/>
                    </a:cubicBezTo>
                    <a:lnTo>
                      <a:pt x="1223" y="83"/>
                    </a:lnTo>
                    <a:cubicBezTo>
                      <a:pt x="1247" y="83"/>
                      <a:pt x="1266" y="65"/>
                      <a:pt x="1260" y="39"/>
                    </a:cubicBezTo>
                    <a:cubicBezTo>
                      <a:pt x="1260" y="18"/>
                      <a:pt x="1245" y="1"/>
                      <a:pt x="1224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4"/>
              <p:cNvSpPr/>
              <p:nvPr/>
            </p:nvSpPr>
            <p:spPr>
              <a:xfrm>
                <a:off x="2609675" y="3455600"/>
                <a:ext cx="54425" cy="6267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2507" extrusionOk="0">
                    <a:moveTo>
                      <a:pt x="0" y="1"/>
                    </a:moveTo>
                    <a:lnTo>
                      <a:pt x="0" y="2121"/>
                    </a:lnTo>
                    <a:lnTo>
                      <a:pt x="1278" y="2507"/>
                    </a:lnTo>
                    <a:lnTo>
                      <a:pt x="2176" y="2121"/>
                    </a:lnTo>
                    <a:lnTo>
                      <a:pt x="2176" y="518"/>
                    </a:lnTo>
                    <a:cubicBezTo>
                      <a:pt x="2015" y="587"/>
                      <a:pt x="1833" y="637"/>
                      <a:pt x="1640" y="656"/>
                    </a:cubicBezTo>
                    <a:cubicBezTo>
                      <a:pt x="1521" y="685"/>
                      <a:pt x="1401" y="699"/>
                      <a:pt x="1283" y="699"/>
                    </a:cubicBezTo>
                    <a:cubicBezTo>
                      <a:pt x="767" y="699"/>
                      <a:pt x="284" y="433"/>
                      <a:pt x="0" y="1"/>
                    </a:cubicBez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4"/>
              <p:cNvSpPr/>
              <p:nvPr/>
            </p:nvSpPr>
            <p:spPr>
              <a:xfrm>
                <a:off x="2608600" y="3454475"/>
                <a:ext cx="56575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597" extrusionOk="0">
                    <a:moveTo>
                      <a:pt x="87" y="177"/>
                    </a:moveTo>
                    <a:cubicBezTo>
                      <a:pt x="391" y="566"/>
                      <a:pt x="846" y="787"/>
                      <a:pt x="1325" y="787"/>
                    </a:cubicBezTo>
                    <a:cubicBezTo>
                      <a:pt x="1446" y="787"/>
                      <a:pt x="1568" y="773"/>
                      <a:pt x="1689" y="744"/>
                    </a:cubicBezTo>
                    <a:cubicBezTo>
                      <a:pt x="1857" y="726"/>
                      <a:pt x="2026" y="689"/>
                      <a:pt x="2182" y="626"/>
                    </a:cubicBezTo>
                    <a:lnTo>
                      <a:pt x="2182" y="2135"/>
                    </a:lnTo>
                    <a:lnTo>
                      <a:pt x="1315" y="2509"/>
                    </a:lnTo>
                    <a:lnTo>
                      <a:pt x="87" y="2135"/>
                    </a:lnTo>
                    <a:lnTo>
                      <a:pt x="87" y="177"/>
                    </a:lnTo>
                    <a:close/>
                    <a:moveTo>
                      <a:pt x="41" y="1"/>
                    </a:moveTo>
                    <a:cubicBezTo>
                      <a:pt x="38" y="1"/>
                      <a:pt x="35" y="1"/>
                      <a:pt x="31" y="2"/>
                    </a:cubicBezTo>
                    <a:cubicBezTo>
                      <a:pt x="12" y="8"/>
                      <a:pt x="0" y="28"/>
                      <a:pt x="0" y="46"/>
                    </a:cubicBezTo>
                    <a:lnTo>
                      <a:pt x="0" y="2166"/>
                    </a:lnTo>
                    <a:cubicBezTo>
                      <a:pt x="0" y="2185"/>
                      <a:pt x="12" y="2197"/>
                      <a:pt x="31" y="2203"/>
                    </a:cubicBezTo>
                    <a:lnTo>
                      <a:pt x="1309" y="2589"/>
                    </a:lnTo>
                    <a:cubicBezTo>
                      <a:pt x="1309" y="2589"/>
                      <a:pt x="1315" y="2597"/>
                      <a:pt x="1321" y="2597"/>
                    </a:cubicBezTo>
                    <a:cubicBezTo>
                      <a:pt x="1327" y="2597"/>
                      <a:pt x="1333" y="2589"/>
                      <a:pt x="1333" y="2589"/>
                    </a:cubicBezTo>
                    <a:lnTo>
                      <a:pt x="2239" y="2203"/>
                    </a:lnTo>
                    <a:cubicBezTo>
                      <a:pt x="2257" y="2197"/>
                      <a:pt x="2263" y="2178"/>
                      <a:pt x="2263" y="2166"/>
                    </a:cubicBezTo>
                    <a:lnTo>
                      <a:pt x="2263" y="563"/>
                    </a:lnTo>
                    <a:cubicBezTo>
                      <a:pt x="2263" y="551"/>
                      <a:pt x="2257" y="532"/>
                      <a:pt x="2245" y="526"/>
                    </a:cubicBezTo>
                    <a:cubicBezTo>
                      <a:pt x="2238" y="523"/>
                      <a:pt x="2231" y="521"/>
                      <a:pt x="2225" y="521"/>
                    </a:cubicBezTo>
                    <a:cubicBezTo>
                      <a:pt x="2219" y="521"/>
                      <a:pt x="2213" y="523"/>
                      <a:pt x="2207" y="526"/>
                    </a:cubicBezTo>
                    <a:cubicBezTo>
                      <a:pt x="2038" y="595"/>
                      <a:pt x="1865" y="644"/>
                      <a:pt x="1677" y="658"/>
                    </a:cubicBezTo>
                    <a:cubicBezTo>
                      <a:pt x="1558" y="686"/>
                      <a:pt x="1439" y="700"/>
                      <a:pt x="1322" y="700"/>
                    </a:cubicBezTo>
                    <a:cubicBezTo>
                      <a:pt x="829" y="700"/>
                      <a:pt x="366" y="454"/>
                      <a:pt x="75" y="22"/>
                    </a:cubicBezTo>
                    <a:cubicBezTo>
                      <a:pt x="70" y="11"/>
                      <a:pt x="56" y="1"/>
                      <a:pt x="4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4"/>
              <p:cNvSpPr/>
              <p:nvPr/>
            </p:nvSpPr>
            <p:spPr>
              <a:xfrm>
                <a:off x="2626200" y="3465750"/>
                <a:ext cx="379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1142" extrusionOk="0">
                    <a:moveTo>
                      <a:pt x="1515" y="0"/>
                    </a:moveTo>
                    <a:lnTo>
                      <a:pt x="1" y="281"/>
                    </a:lnTo>
                    <a:cubicBezTo>
                      <a:pt x="1" y="281"/>
                      <a:pt x="430" y="1085"/>
                      <a:pt x="1515" y="1142"/>
                    </a:cubicBezTo>
                    <a:lnTo>
                      <a:pt x="1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4"/>
              <p:cNvSpPr/>
              <p:nvPr/>
            </p:nvSpPr>
            <p:spPr>
              <a:xfrm>
                <a:off x="2582075" y="3345475"/>
                <a:ext cx="111950" cy="98550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3942" extrusionOk="0">
                    <a:moveTo>
                      <a:pt x="2543" y="1"/>
                    </a:moveTo>
                    <a:cubicBezTo>
                      <a:pt x="2488" y="1"/>
                      <a:pt x="2431" y="4"/>
                      <a:pt x="2370" y="11"/>
                    </a:cubicBezTo>
                    <a:cubicBezTo>
                      <a:pt x="2114" y="42"/>
                      <a:pt x="1878" y="172"/>
                      <a:pt x="1734" y="379"/>
                    </a:cubicBezTo>
                    <a:cubicBezTo>
                      <a:pt x="1715" y="410"/>
                      <a:pt x="1697" y="440"/>
                      <a:pt x="1678" y="472"/>
                    </a:cubicBezTo>
                    <a:cubicBezTo>
                      <a:pt x="1660" y="503"/>
                      <a:pt x="1534" y="509"/>
                      <a:pt x="1504" y="509"/>
                    </a:cubicBezTo>
                    <a:cubicBezTo>
                      <a:pt x="1416" y="523"/>
                      <a:pt x="1335" y="541"/>
                      <a:pt x="1254" y="560"/>
                    </a:cubicBezTo>
                    <a:cubicBezTo>
                      <a:pt x="1079" y="597"/>
                      <a:pt x="898" y="653"/>
                      <a:pt x="742" y="747"/>
                    </a:cubicBezTo>
                    <a:cubicBezTo>
                      <a:pt x="457" y="915"/>
                      <a:pt x="325" y="1176"/>
                      <a:pt x="313" y="1507"/>
                    </a:cubicBezTo>
                    <a:cubicBezTo>
                      <a:pt x="225" y="1570"/>
                      <a:pt x="163" y="1657"/>
                      <a:pt x="112" y="1750"/>
                    </a:cubicBezTo>
                    <a:cubicBezTo>
                      <a:pt x="0" y="1982"/>
                      <a:pt x="26" y="2255"/>
                      <a:pt x="163" y="2474"/>
                    </a:cubicBezTo>
                    <a:lnTo>
                      <a:pt x="898" y="3683"/>
                    </a:lnTo>
                    <a:cubicBezTo>
                      <a:pt x="898" y="3683"/>
                      <a:pt x="1590" y="3941"/>
                      <a:pt x="2315" y="3941"/>
                    </a:cubicBezTo>
                    <a:cubicBezTo>
                      <a:pt x="2410" y="3941"/>
                      <a:pt x="2506" y="3937"/>
                      <a:pt x="2601" y="3927"/>
                    </a:cubicBezTo>
                    <a:cubicBezTo>
                      <a:pt x="3505" y="3827"/>
                      <a:pt x="4160" y="3015"/>
                      <a:pt x="4060" y="2112"/>
                    </a:cubicBezTo>
                    <a:lnTo>
                      <a:pt x="4054" y="2037"/>
                    </a:lnTo>
                    <a:cubicBezTo>
                      <a:pt x="4253" y="1988"/>
                      <a:pt x="4371" y="1769"/>
                      <a:pt x="4422" y="1588"/>
                    </a:cubicBezTo>
                    <a:cubicBezTo>
                      <a:pt x="4477" y="1395"/>
                      <a:pt x="4452" y="1182"/>
                      <a:pt x="4353" y="1009"/>
                    </a:cubicBezTo>
                    <a:cubicBezTo>
                      <a:pt x="4227" y="790"/>
                      <a:pt x="4003" y="641"/>
                      <a:pt x="3760" y="615"/>
                    </a:cubicBezTo>
                    <a:cubicBezTo>
                      <a:pt x="3742" y="612"/>
                      <a:pt x="3723" y="611"/>
                      <a:pt x="3705" y="611"/>
                    </a:cubicBezTo>
                    <a:cubicBezTo>
                      <a:pt x="3687" y="611"/>
                      <a:pt x="3670" y="612"/>
                      <a:pt x="3654" y="615"/>
                    </a:cubicBezTo>
                    <a:cubicBezTo>
                      <a:pt x="3315" y="315"/>
                      <a:pt x="3073" y="1"/>
                      <a:pt x="2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4"/>
              <p:cNvSpPr/>
              <p:nvPr/>
            </p:nvSpPr>
            <p:spPr>
              <a:xfrm>
                <a:off x="2586750" y="3410400"/>
                <a:ext cx="20150" cy="31200"/>
              </a:xfrm>
              <a:custGeom>
                <a:avLst/>
                <a:gdLst/>
                <a:ahLst/>
                <a:cxnLst/>
                <a:rect l="l" t="t" r="r" b="b"/>
                <a:pathLst>
                  <a:path w="806" h="1248" extrusionOk="0">
                    <a:moveTo>
                      <a:pt x="633" y="1"/>
                    </a:moveTo>
                    <a:cubicBezTo>
                      <a:pt x="293" y="1"/>
                      <a:pt x="14" y="273"/>
                      <a:pt x="8" y="612"/>
                    </a:cubicBezTo>
                    <a:cubicBezTo>
                      <a:pt x="0" y="956"/>
                      <a:pt x="276" y="1236"/>
                      <a:pt x="618" y="1241"/>
                    </a:cubicBezTo>
                    <a:lnTo>
                      <a:pt x="736" y="1247"/>
                    </a:lnTo>
                    <a:cubicBezTo>
                      <a:pt x="762" y="1247"/>
                      <a:pt x="786" y="1247"/>
                      <a:pt x="805" y="1241"/>
                    </a:cubicBezTo>
                    <a:lnTo>
                      <a:pt x="805" y="1198"/>
                    </a:lnTo>
                    <a:lnTo>
                      <a:pt x="756" y="95"/>
                    </a:lnTo>
                    <a:cubicBezTo>
                      <a:pt x="748" y="82"/>
                      <a:pt x="756" y="70"/>
                      <a:pt x="756" y="58"/>
                    </a:cubicBezTo>
                    <a:lnTo>
                      <a:pt x="756" y="7"/>
                    </a:lnTo>
                    <a:lnTo>
                      <a:pt x="644" y="1"/>
                    </a:lnTo>
                    <a:cubicBezTo>
                      <a:pt x="640" y="1"/>
                      <a:pt x="636" y="1"/>
                      <a:pt x="633" y="1"/>
                    </a:cubicBez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4"/>
              <p:cNvSpPr/>
              <p:nvPr/>
            </p:nvSpPr>
            <p:spPr>
              <a:xfrm>
                <a:off x="2585650" y="3409475"/>
                <a:ext cx="223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330" extrusionOk="0">
                    <a:moveTo>
                      <a:pt x="755" y="81"/>
                    </a:moveTo>
                    <a:lnTo>
                      <a:pt x="755" y="107"/>
                    </a:lnTo>
                    <a:lnTo>
                      <a:pt x="755" y="132"/>
                    </a:lnTo>
                    <a:lnTo>
                      <a:pt x="806" y="1235"/>
                    </a:lnTo>
                    <a:lnTo>
                      <a:pt x="806" y="1241"/>
                    </a:lnTo>
                    <a:lnTo>
                      <a:pt x="662" y="1241"/>
                    </a:lnTo>
                    <a:cubicBezTo>
                      <a:pt x="343" y="1235"/>
                      <a:pt x="89" y="967"/>
                      <a:pt x="95" y="649"/>
                    </a:cubicBezTo>
                    <a:cubicBezTo>
                      <a:pt x="95" y="493"/>
                      <a:pt x="164" y="349"/>
                      <a:pt x="269" y="245"/>
                    </a:cubicBezTo>
                    <a:cubicBezTo>
                      <a:pt x="381" y="138"/>
                      <a:pt x="525" y="81"/>
                      <a:pt x="674" y="81"/>
                    </a:cubicBezTo>
                    <a:close/>
                    <a:moveTo>
                      <a:pt x="665" y="0"/>
                    </a:moveTo>
                    <a:cubicBezTo>
                      <a:pt x="498" y="0"/>
                      <a:pt x="338" y="63"/>
                      <a:pt x="213" y="182"/>
                    </a:cubicBezTo>
                    <a:cubicBezTo>
                      <a:pt x="89" y="306"/>
                      <a:pt x="14" y="469"/>
                      <a:pt x="7" y="649"/>
                    </a:cubicBezTo>
                    <a:cubicBezTo>
                      <a:pt x="1" y="1011"/>
                      <a:pt x="294" y="1316"/>
                      <a:pt x="662" y="1322"/>
                    </a:cubicBezTo>
                    <a:lnTo>
                      <a:pt x="780" y="1322"/>
                    </a:lnTo>
                    <a:cubicBezTo>
                      <a:pt x="780" y="1329"/>
                      <a:pt x="786" y="1329"/>
                      <a:pt x="792" y="1329"/>
                    </a:cubicBezTo>
                    <a:cubicBezTo>
                      <a:pt x="812" y="1329"/>
                      <a:pt x="837" y="1322"/>
                      <a:pt x="855" y="1322"/>
                    </a:cubicBezTo>
                    <a:cubicBezTo>
                      <a:pt x="881" y="1322"/>
                      <a:pt x="893" y="1298"/>
                      <a:pt x="893" y="1278"/>
                    </a:cubicBezTo>
                    <a:lnTo>
                      <a:pt x="893" y="1255"/>
                    </a:lnTo>
                    <a:cubicBezTo>
                      <a:pt x="893" y="1247"/>
                      <a:pt x="893" y="1241"/>
                      <a:pt x="887" y="1229"/>
                    </a:cubicBezTo>
                    <a:lnTo>
                      <a:pt x="837" y="125"/>
                    </a:lnTo>
                    <a:lnTo>
                      <a:pt x="837" y="113"/>
                    </a:lnTo>
                    <a:lnTo>
                      <a:pt x="837" y="44"/>
                    </a:lnTo>
                    <a:cubicBezTo>
                      <a:pt x="837" y="20"/>
                      <a:pt x="824" y="1"/>
                      <a:pt x="800" y="1"/>
                    </a:cubicBezTo>
                    <a:lnTo>
                      <a:pt x="688" y="1"/>
                    </a:lnTo>
                    <a:cubicBezTo>
                      <a:pt x="680" y="0"/>
                      <a:pt x="672" y="0"/>
                      <a:pt x="665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4"/>
              <p:cNvSpPr/>
              <p:nvPr/>
            </p:nvSpPr>
            <p:spPr>
              <a:xfrm>
                <a:off x="2606575" y="3417450"/>
                <a:ext cx="135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312" extrusionOk="0">
                    <a:moveTo>
                      <a:pt x="542" y="0"/>
                    </a:moveTo>
                    <a:lnTo>
                      <a:pt x="542" y="0"/>
                    </a:lnTo>
                    <a:cubicBezTo>
                      <a:pt x="280" y="217"/>
                      <a:pt x="0" y="312"/>
                      <a:pt x="0" y="312"/>
                    </a:cubicBezTo>
                    <a:cubicBezTo>
                      <a:pt x="0" y="312"/>
                      <a:pt x="280" y="217"/>
                      <a:pt x="542" y="0"/>
                    </a:cubicBezTo>
                    <a:close/>
                  </a:path>
                </a:pathLst>
              </a:custGeom>
              <a:solidFill>
                <a:srgbClr val="DB93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4"/>
              <p:cNvSpPr/>
              <p:nvPr/>
            </p:nvSpPr>
            <p:spPr>
              <a:xfrm>
                <a:off x="2605000" y="3379250"/>
                <a:ext cx="82475" cy="100750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4030" extrusionOk="0">
                    <a:moveTo>
                      <a:pt x="6" y="1109"/>
                    </a:moveTo>
                    <a:lnTo>
                      <a:pt x="6" y="1109"/>
                    </a:lnTo>
                    <a:cubicBezTo>
                      <a:pt x="0" y="1147"/>
                      <a:pt x="0" y="1184"/>
                      <a:pt x="0" y="1229"/>
                    </a:cubicBezTo>
                    <a:cubicBezTo>
                      <a:pt x="0" y="1229"/>
                      <a:pt x="0" y="1229"/>
                      <a:pt x="1" y="1229"/>
                    </a:cubicBezTo>
                    <a:lnTo>
                      <a:pt x="1" y="1229"/>
                    </a:lnTo>
                    <a:cubicBezTo>
                      <a:pt x="1" y="1188"/>
                      <a:pt x="2" y="1147"/>
                      <a:pt x="6" y="1109"/>
                    </a:cubicBezTo>
                    <a:close/>
                    <a:moveTo>
                      <a:pt x="1" y="1229"/>
                    </a:moveTo>
                    <a:cubicBezTo>
                      <a:pt x="0" y="1244"/>
                      <a:pt x="0" y="1258"/>
                      <a:pt x="0" y="1272"/>
                    </a:cubicBezTo>
                    <a:cubicBezTo>
                      <a:pt x="0" y="1253"/>
                      <a:pt x="6" y="1241"/>
                      <a:pt x="1" y="1229"/>
                    </a:cubicBezTo>
                    <a:close/>
                    <a:moveTo>
                      <a:pt x="0" y="1272"/>
                    </a:moveTo>
                    <a:lnTo>
                      <a:pt x="26" y="1777"/>
                    </a:lnTo>
                    <a:cubicBezTo>
                      <a:pt x="26" y="1777"/>
                      <a:pt x="26" y="1777"/>
                      <a:pt x="26" y="1777"/>
                    </a:cubicBezTo>
                    <a:lnTo>
                      <a:pt x="26" y="1777"/>
                    </a:lnTo>
                    <a:lnTo>
                      <a:pt x="0" y="1272"/>
                    </a:lnTo>
                    <a:close/>
                    <a:moveTo>
                      <a:pt x="1936" y="0"/>
                    </a:moveTo>
                    <a:cubicBezTo>
                      <a:pt x="1325" y="0"/>
                      <a:pt x="998" y="443"/>
                      <a:pt x="998" y="443"/>
                    </a:cubicBezTo>
                    <a:cubicBezTo>
                      <a:pt x="1010" y="985"/>
                      <a:pt x="892" y="1272"/>
                      <a:pt x="630" y="1491"/>
                    </a:cubicBezTo>
                    <a:cubicBezTo>
                      <a:pt x="369" y="1708"/>
                      <a:pt x="44" y="1777"/>
                      <a:pt x="44" y="1777"/>
                    </a:cubicBezTo>
                    <a:cubicBezTo>
                      <a:pt x="41" y="1773"/>
                      <a:pt x="40" y="1772"/>
                      <a:pt x="38" y="1772"/>
                    </a:cubicBezTo>
                    <a:cubicBezTo>
                      <a:pt x="35" y="1772"/>
                      <a:pt x="35" y="1782"/>
                      <a:pt x="31" y="1782"/>
                    </a:cubicBezTo>
                    <a:cubicBezTo>
                      <a:pt x="30" y="1782"/>
                      <a:pt x="29" y="1781"/>
                      <a:pt x="26" y="1777"/>
                    </a:cubicBezTo>
                    <a:lnTo>
                      <a:pt x="26" y="1777"/>
                    </a:lnTo>
                    <a:lnTo>
                      <a:pt x="63" y="2507"/>
                    </a:lnTo>
                    <a:lnTo>
                      <a:pt x="63" y="2556"/>
                    </a:lnTo>
                    <a:cubicBezTo>
                      <a:pt x="81" y="2737"/>
                      <a:pt x="125" y="2905"/>
                      <a:pt x="193" y="3062"/>
                    </a:cubicBezTo>
                    <a:cubicBezTo>
                      <a:pt x="458" y="3660"/>
                      <a:pt x="1156" y="4029"/>
                      <a:pt x="1823" y="4029"/>
                    </a:cubicBezTo>
                    <a:cubicBezTo>
                      <a:pt x="2163" y="4029"/>
                      <a:pt x="2495" y="3933"/>
                      <a:pt x="2757" y="3722"/>
                    </a:cubicBezTo>
                    <a:cubicBezTo>
                      <a:pt x="3117" y="3436"/>
                      <a:pt x="3243" y="3080"/>
                      <a:pt x="3267" y="2700"/>
                    </a:cubicBezTo>
                    <a:cubicBezTo>
                      <a:pt x="3298" y="2194"/>
                      <a:pt x="3149" y="1641"/>
                      <a:pt x="3131" y="1129"/>
                    </a:cubicBezTo>
                    <a:cubicBezTo>
                      <a:pt x="3123" y="1129"/>
                      <a:pt x="3123" y="1123"/>
                      <a:pt x="3123" y="1123"/>
                    </a:cubicBezTo>
                    <a:cubicBezTo>
                      <a:pt x="3093" y="505"/>
                      <a:pt x="2582" y="13"/>
                      <a:pt x="1964" y="1"/>
                    </a:cubicBezTo>
                    <a:cubicBezTo>
                      <a:pt x="1954" y="0"/>
                      <a:pt x="1945" y="0"/>
                      <a:pt x="1936" y="0"/>
                    </a:cubicBez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4"/>
              <p:cNvSpPr/>
              <p:nvPr/>
            </p:nvSpPr>
            <p:spPr>
              <a:xfrm>
                <a:off x="2603925" y="3378150"/>
                <a:ext cx="84325" cy="102925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4117" extrusionOk="0">
                    <a:moveTo>
                      <a:pt x="1980" y="88"/>
                    </a:moveTo>
                    <a:cubicBezTo>
                      <a:pt x="1989" y="88"/>
                      <a:pt x="1998" y="88"/>
                      <a:pt x="2007" y="88"/>
                    </a:cubicBezTo>
                    <a:cubicBezTo>
                      <a:pt x="2605" y="94"/>
                      <a:pt x="3099" y="568"/>
                      <a:pt x="3129" y="1167"/>
                    </a:cubicBezTo>
                    <a:lnTo>
                      <a:pt x="3166" y="1167"/>
                    </a:lnTo>
                    <a:lnTo>
                      <a:pt x="3129" y="1179"/>
                    </a:lnTo>
                    <a:cubicBezTo>
                      <a:pt x="3136" y="1385"/>
                      <a:pt x="3166" y="1602"/>
                      <a:pt x="3198" y="1815"/>
                    </a:cubicBezTo>
                    <a:cubicBezTo>
                      <a:pt x="3241" y="2126"/>
                      <a:pt x="3286" y="2445"/>
                      <a:pt x="3267" y="2744"/>
                    </a:cubicBezTo>
                    <a:cubicBezTo>
                      <a:pt x="3241" y="3167"/>
                      <a:pt x="3085" y="3486"/>
                      <a:pt x="2774" y="3735"/>
                    </a:cubicBezTo>
                    <a:cubicBezTo>
                      <a:pt x="2529" y="3932"/>
                      <a:pt x="2213" y="4034"/>
                      <a:pt x="1870" y="4034"/>
                    </a:cubicBezTo>
                    <a:cubicBezTo>
                      <a:pt x="1724" y="4034"/>
                      <a:pt x="1573" y="4015"/>
                      <a:pt x="1422" y="3978"/>
                    </a:cubicBezTo>
                    <a:cubicBezTo>
                      <a:pt x="892" y="3847"/>
                      <a:pt x="461" y="3518"/>
                      <a:pt x="274" y="3087"/>
                    </a:cubicBezTo>
                    <a:cubicBezTo>
                      <a:pt x="205" y="2937"/>
                      <a:pt x="162" y="2769"/>
                      <a:pt x="150" y="2600"/>
                    </a:cubicBezTo>
                    <a:lnTo>
                      <a:pt x="150" y="2575"/>
                    </a:lnTo>
                    <a:cubicBezTo>
                      <a:pt x="150" y="2569"/>
                      <a:pt x="144" y="2557"/>
                      <a:pt x="144" y="2551"/>
                    </a:cubicBezTo>
                    <a:lnTo>
                      <a:pt x="112" y="1858"/>
                    </a:lnTo>
                    <a:cubicBezTo>
                      <a:pt x="187" y="1840"/>
                      <a:pt x="467" y="1765"/>
                      <a:pt x="697" y="1572"/>
                    </a:cubicBezTo>
                    <a:cubicBezTo>
                      <a:pt x="985" y="1328"/>
                      <a:pt x="1091" y="1029"/>
                      <a:pt x="1085" y="499"/>
                    </a:cubicBezTo>
                    <a:cubicBezTo>
                      <a:pt x="1133" y="432"/>
                      <a:pt x="1448" y="88"/>
                      <a:pt x="1980" y="88"/>
                    </a:cubicBezTo>
                    <a:close/>
                    <a:moveTo>
                      <a:pt x="1978" y="1"/>
                    </a:moveTo>
                    <a:cubicBezTo>
                      <a:pt x="1349" y="1"/>
                      <a:pt x="1022" y="443"/>
                      <a:pt x="1004" y="462"/>
                    </a:cubicBezTo>
                    <a:cubicBezTo>
                      <a:pt x="997" y="468"/>
                      <a:pt x="997" y="474"/>
                      <a:pt x="997" y="487"/>
                    </a:cubicBezTo>
                    <a:cubicBezTo>
                      <a:pt x="1010" y="998"/>
                      <a:pt x="910" y="1279"/>
                      <a:pt x="642" y="1503"/>
                    </a:cubicBezTo>
                    <a:cubicBezTo>
                      <a:pt x="443" y="1671"/>
                      <a:pt x="193" y="1746"/>
                      <a:pt x="112" y="1771"/>
                    </a:cubicBezTo>
                    <a:lnTo>
                      <a:pt x="87" y="1310"/>
                    </a:lnTo>
                    <a:lnTo>
                      <a:pt x="87" y="1291"/>
                    </a:lnTo>
                    <a:lnTo>
                      <a:pt x="87" y="1266"/>
                    </a:lnTo>
                    <a:lnTo>
                      <a:pt x="87" y="1153"/>
                    </a:lnTo>
                    <a:cubicBezTo>
                      <a:pt x="93" y="1135"/>
                      <a:pt x="75" y="1110"/>
                      <a:pt x="49" y="1110"/>
                    </a:cubicBezTo>
                    <a:cubicBezTo>
                      <a:pt x="24" y="1110"/>
                      <a:pt x="6" y="1129"/>
                      <a:pt x="6" y="1153"/>
                    </a:cubicBezTo>
                    <a:cubicBezTo>
                      <a:pt x="0" y="1204"/>
                      <a:pt x="0" y="1260"/>
                      <a:pt x="6" y="1310"/>
                    </a:cubicBezTo>
                    <a:lnTo>
                      <a:pt x="6" y="1316"/>
                    </a:lnTo>
                    <a:lnTo>
                      <a:pt x="61" y="2551"/>
                    </a:lnTo>
                    <a:lnTo>
                      <a:pt x="61" y="2588"/>
                    </a:lnTo>
                    <a:lnTo>
                      <a:pt x="69" y="2606"/>
                    </a:lnTo>
                    <a:cubicBezTo>
                      <a:pt x="81" y="2787"/>
                      <a:pt x="124" y="2962"/>
                      <a:pt x="199" y="3124"/>
                    </a:cubicBezTo>
                    <a:cubicBezTo>
                      <a:pt x="398" y="3573"/>
                      <a:pt x="847" y="3922"/>
                      <a:pt x="1402" y="4059"/>
                    </a:cubicBezTo>
                    <a:cubicBezTo>
                      <a:pt x="1558" y="4097"/>
                      <a:pt x="1721" y="4116"/>
                      <a:pt x="1870" y="4116"/>
                    </a:cubicBezTo>
                    <a:cubicBezTo>
                      <a:pt x="2231" y="4116"/>
                      <a:pt x="2568" y="4010"/>
                      <a:pt x="2830" y="3797"/>
                    </a:cubicBezTo>
                    <a:cubicBezTo>
                      <a:pt x="3154" y="3536"/>
                      <a:pt x="3323" y="3199"/>
                      <a:pt x="3353" y="2744"/>
                    </a:cubicBezTo>
                    <a:cubicBezTo>
                      <a:pt x="3373" y="2439"/>
                      <a:pt x="3329" y="2114"/>
                      <a:pt x="3279" y="1803"/>
                    </a:cubicBezTo>
                    <a:cubicBezTo>
                      <a:pt x="3255" y="1590"/>
                      <a:pt x="3223" y="1378"/>
                      <a:pt x="3211" y="1173"/>
                    </a:cubicBezTo>
                    <a:lnTo>
                      <a:pt x="3211" y="1161"/>
                    </a:lnTo>
                    <a:cubicBezTo>
                      <a:pt x="3180" y="525"/>
                      <a:pt x="2650" y="13"/>
                      <a:pt x="2007" y="1"/>
                    </a:cubicBezTo>
                    <a:cubicBezTo>
                      <a:pt x="1997" y="1"/>
                      <a:pt x="1988" y="1"/>
                      <a:pt x="1978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4"/>
              <p:cNvSpPr/>
              <p:nvPr/>
            </p:nvSpPr>
            <p:spPr>
              <a:xfrm>
                <a:off x="2665500" y="3415575"/>
                <a:ext cx="211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847" h="617" extrusionOk="0">
                    <a:moveTo>
                      <a:pt x="673" y="87"/>
                    </a:moveTo>
                    <a:cubicBezTo>
                      <a:pt x="723" y="87"/>
                      <a:pt x="760" y="125"/>
                      <a:pt x="760" y="174"/>
                    </a:cubicBezTo>
                    <a:lnTo>
                      <a:pt x="760" y="449"/>
                    </a:lnTo>
                    <a:cubicBezTo>
                      <a:pt x="760" y="499"/>
                      <a:pt x="723" y="536"/>
                      <a:pt x="673" y="536"/>
                    </a:cubicBezTo>
                    <a:lnTo>
                      <a:pt x="168" y="536"/>
                    </a:lnTo>
                    <a:cubicBezTo>
                      <a:pt x="124" y="536"/>
                      <a:pt x="81" y="499"/>
                      <a:pt x="81" y="449"/>
                    </a:cubicBezTo>
                    <a:lnTo>
                      <a:pt x="81" y="174"/>
                    </a:lnTo>
                    <a:cubicBezTo>
                      <a:pt x="81" y="125"/>
                      <a:pt x="124" y="87"/>
                      <a:pt x="168" y="87"/>
                    </a:cubicBezTo>
                    <a:close/>
                    <a:moveTo>
                      <a:pt x="168" y="1"/>
                    </a:moveTo>
                    <a:cubicBezTo>
                      <a:pt x="75" y="1"/>
                      <a:pt x="0" y="81"/>
                      <a:pt x="0" y="174"/>
                    </a:cubicBezTo>
                    <a:lnTo>
                      <a:pt x="0" y="449"/>
                    </a:lnTo>
                    <a:cubicBezTo>
                      <a:pt x="0" y="542"/>
                      <a:pt x="75" y="617"/>
                      <a:pt x="168" y="617"/>
                    </a:cubicBezTo>
                    <a:lnTo>
                      <a:pt x="673" y="617"/>
                    </a:lnTo>
                    <a:cubicBezTo>
                      <a:pt x="766" y="617"/>
                      <a:pt x="847" y="542"/>
                      <a:pt x="847" y="449"/>
                    </a:cubicBezTo>
                    <a:lnTo>
                      <a:pt x="847" y="174"/>
                    </a:lnTo>
                    <a:cubicBezTo>
                      <a:pt x="847" y="81"/>
                      <a:pt x="766" y="1"/>
                      <a:pt x="6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4"/>
              <p:cNvSpPr/>
              <p:nvPr/>
            </p:nvSpPr>
            <p:spPr>
              <a:xfrm>
                <a:off x="2596575" y="3422675"/>
                <a:ext cx="5500" cy="710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84" extrusionOk="0">
                    <a:moveTo>
                      <a:pt x="65" y="0"/>
                    </a:moveTo>
                    <a:cubicBezTo>
                      <a:pt x="55" y="0"/>
                      <a:pt x="46" y="3"/>
                      <a:pt x="38" y="8"/>
                    </a:cubicBezTo>
                    <a:cubicBezTo>
                      <a:pt x="26" y="28"/>
                      <a:pt x="26" y="53"/>
                      <a:pt x="38" y="71"/>
                    </a:cubicBezTo>
                    <a:lnTo>
                      <a:pt x="119" y="152"/>
                    </a:lnTo>
                    <a:lnTo>
                      <a:pt x="26" y="209"/>
                    </a:lnTo>
                    <a:cubicBezTo>
                      <a:pt x="7" y="215"/>
                      <a:pt x="1" y="246"/>
                      <a:pt x="13" y="264"/>
                    </a:cubicBezTo>
                    <a:cubicBezTo>
                      <a:pt x="19" y="278"/>
                      <a:pt x="32" y="284"/>
                      <a:pt x="44" y="284"/>
                    </a:cubicBezTo>
                    <a:cubicBezTo>
                      <a:pt x="56" y="284"/>
                      <a:pt x="64" y="284"/>
                      <a:pt x="70" y="278"/>
                    </a:cubicBezTo>
                    <a:lnTo>
                      <a:pt x="188" y="215"/>
                    </a:lnTo>
                    <a:cubicBezTo>
                      <a:pt x="206" y="203"/>
                      <a:pt x="213" y="189"/>
                      <a:pt x="219" y="171"/>
                    </a:cubicBezTo>
                    <a:cubicBezTo>
                      <a:pt x="219" y="152"/>
                      <a:pt x="213" y="134"/>
                      <a:pt x="200" y="115"/>
                    </a:cubicBezTo>
                    <a:lnTo>
                      <a:pt x="101" y="16"/>
                    </a:lnTo>
                    <a:cubicBezTo>
                      <a:pt x="90" y="5"/>
                      <a:pt x="77" y="0"/>
                      <a:pt x="65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4"/>
              <p:cNvSpPr/>
              <p:nvPr/>
            </p:nvSpPr>
            <p:spPr>
              <a:xfrm>
                <a:off x="2643350" y="3437225"/>
                <a:ext cx="1420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362" extrusionOk="0">
                    <a:moveTo>
                      <a:pt x="44" y="1"/>
                    </a:moveTo>
                    <a:cubicBezTo>
                      <a:pt x="18" y="1"/>
                      <a:pt x="0" y="19"/>
                      <a:pt x="6" y="44"/>
                    </a:cubicBezTo>
                    <a:cubicBezTo>
                      <a:pt x="6" y="50"/>
                      <a:pt x="18" y="188"/>
                      <a:pt x="130" y="281"/>
                    </a:cubicBezTo>
                    <a:cubicBezTo>
                      <a:pt x="205" y="338"/>
                      <a:pt x="293" y="362"/>
                      <a:pt x="406" y="362"/>
                    </a:cubicBezTo>
                    <a:cubicBezTo>
                      <a:pt x="443" y="362"/>
                      <a:pt x="486" y="362"/>
                      <a:pt x="530" y="356"/>
                    </a:cubicBezTo>
                    <a:cubicBezTo>
                      <a:pt x="555" y="350"/>
                      <a:pt x="567" y="332"/>
                      <a:pt x="567" y="306"/>
                    </a:cubicBezTo>
                    <a:cubicBezTo>
                      <a:pt x="561" y="281"/>
                      <a:pt x="542" y="269"/>
                      <a:pt x="518" y="269"/>
                    </a:cubicBezTo>
                    <a:cubicBezTo>
                      <a:pt x="477" y="276"/>
                      <a:pt x="439" y="280"/>
                      <a:pt x="403" y="280"/>
                    </a:cubicBezTo>
                    <a:cubicBezTo>
                      <a:pt x="313" y="280"/>
                      <a:pt x="241" y="257"/>
                      <a:pt x="187" y="212"/>
                    </a:cubicBezTo>
                    <a:cubicBezTo>
                      <a:pt x="100" y="145"/>
                      <a:pt x="87" y="44"/>
                      <a:pt x="87" y="38"/>
                    </a:cubicBezTo>
                    <a:cubicBezTo>
                      <a:pt x="87" y="13"/>
                      <a:pt x="69" y="1"/>
                      <a:pt x="44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4"/>
              <p:cNvSpPr/>
              <p:nvPr/>
            </p:nvSpPr>
            <p:spPr>
              <a:xfrm>
                <a:off x="2640225" y="3420525"/>
                <a:ext cx="58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22" extrusionOk="0">
                    <a:moveTo>
                      <a:pt x="120" y="1"/>
                    </a:moveTo>
                    <a:cubicBezTo>
                      <a:pt x="62" y="1"/>
                      <a:pt x="13" y="43"/>
                      <a:pt x="7" y="102"/>
                    </a:cubicBezTo>
                    <a:cubicBezTo>
                      <a:pt x="1" y="157"/>
                      <a:pt x="44" y="214"/>
                      <a:pt x="100" y="220"/>
                    </a:cubicBezTo>
                    <a:cubicBezTo>
                      <a:pt x="107" y="221"/>
                      <a:pt x="114" y="222"/>
                      <a:pt x="121" y="222"/>
                    </a:cubicBezTo>
                    <a:cubicBezTo>
                      <a:pt x="174" y="222"/>
                      <a:pt x="219" y="182"/>
                      <a:pt x="225" y="126"/>
                    </a:cubicBezTo>
                    <a:cubicBezTo>
                      <a:pt x="231" y="64"/>
                      <a:pt x="188" y="13"/>
                      <a:pt x="131" y="2"/>
                    </a:cubicBezTo>
                    <a:cubicBezTo>
                      <a:pt x="127" y="1"/>
                      <a:pt x="123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4"/>
              <p:cNvSpPr/>
              <p:nvPr/>
            </p:nvSpPr>
            <p:spPr>
              <a:xfrm>
                <a:off x="2669225" y="3419750"/>
                <a:ext cx="59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21" extrusionOk="0">
                    <a:moveTo>
                      <a:pt x="118" y="0"/>
                    </a:moveTo>
                    <a:cubicBezTo>
                      <a:pt x="61" y="0"/>
                      <a:pt x="18" y="37"/>
                      <a:pt x="7" y="95"/>
                    </a:cubicBezTo>
                    <a:cubicBezTo>
                      <a:pt x="1" y="157"/>
                      <a:pt x="44" y="214"/>
                      <a:pt x="105" y="220"/>
                    </a:cubicBezTo>
                    <a:cubicBezTo>
                      <a:pt x="109" y="220"/>
                      <a:pt x="112" y="220"/>
                      <a:pt x="116" y="220"/>
                    </a:cubicBezTo>
                    <a:cubicBezTo>
                      <a:pt x="169" y="220"/>
                      <a:pt x="218" y="179"/>
                      <a:pt x="225" y="125"/>
                    </a:cubicBezTo>
                    <a:cubicBezTo>
                      <a:pt x="237" y="64"/>
                      <a:pt x="194" y="7"/>
                      <a:pt x="131" y="1"/>
                    </a:cubicBezTo>
                    <a:cubicBezTo>
                      <a:pt x="126" y="1"/>
                      <a:pt x="122" y="0"/>
                      <a:pt x="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4"/>
              <p:cNvSpPr/>
              <p:nvPr/>
            </p:nvSpPr>
            <p:spPr>
              <a:xfrm>
                <a:off x="2635550" y="3404375"/>
                <a:ext cx="176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292" extrusionOk="0">
                    <a:moveTo>
                      <a:pt x="403" y="1"/>
                    </a:moveTo>
                    <a:cubicBezTo>
                      <a:pt x="379" y="1"/>
                      <a:pt x="355" y="2"/>
                      <a:pt x="330" y="6"/>
                    </a:cubicBezTo>
                    <a:cubicBezTo>
                      <a:pt x="180" y="24"/>
                      <a:pt x="76" y="104"/>
                      <a:pt x="38" y="167"/>
                    </a:cubicBezTo>
                    <a:cubicBezTo>
                      <a:pt x="1" y="230"/>
                      <a:pt x="25" y="279"/>
                      <a:pt x="62" y="285"/>
                    </a:cubicBezTo>
                    <a:cubicBezTo>
                      <a:pt x="76" y="290"/>
                      <a:pt x="91" y="291"/>
                      <a:pt x="106" y="291"/>
                    </a:cubicBezTo>
                    <a:cubicBezTo>
                      <a:pt x="140" y="291"/>
                      <a:pt x="178" y="284"/>
                      <a:pt x="212" y="279"/>
                    </a:cubicBezTo>
                    <a:cubicBezTo>
                      <a:pt x="263" y="267"/>
                      <a:pt x="318" y="261"/>
                      <a:pt x="362" y="254"/>
                    </a:cubicBezTo>
                    <a:cubicBezTo>
                      <a:pt x="405" y="248"/>
                      <a:pt x="462" y="242"/>
                      <a:pt x="511" y="236"/>
                    </a:cubicBezTo>
                    <a:cubicBezTo>
                      <a:pt x="562" y="230"/>
                      <a:pt x="617" y="230"/>
                      <a:pt x="655" y="205"/>
                    </a:cubicBezTo>
                    <a:cubicBezTo>
                      <a:pt x="692" y="187"/>
                      <a:pt x="704" y="136"/>
                      <a:pt x="655" y="80"/>
                    </a:cubicBezTo>
                    <a:cubicBezTo>
                      <a:pt x="614" y="38"/>
                      <a:pt x="520" y="1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4"/>
              <p:cNvSpPr/>
              <p:nvPr/>
            </p:nvSpPr>
            <p:spPr>
              <a:xfrm>
                <a:off x="2665300" y="3406225"/>
                <a:ext cx="151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607" h="252" extrusionOk="0">
                    <a:moveTo>
                      <a:pt x="513" y="1"/>
                    </a:moveTo>
                    <a:cubicBezTo>
                      <a:pt x="485" y="1"/>
                      <a:pt x="455" y="8"/>
                      <a:pt x="425" y="12"/>
                    </a:cubicBezTo>
                    <a:cubicBezTo>
                      <a:pt x="382" y="24"/>
                      <a:pt x="331" y="30"/>
                      <a:pt x="294" y="38"/>
                    </a:cubicBezTo>
                    <a:cubicBezTo>
                      <a:pt x="256" y="44"/>
                      <a:pt x="213" y="44"/>
                      <a:pt x="164" y="50"/>
                    </a:cubicBezTo>
                    <a:cubicBezTo>
                      <a:pt x="120" y="50"/>
                      <a:pt x="75" y="56"/>
                      <a:pt x="45" y="75"/>
                    </a:cubicBezTo>
                    <a:cubicBezTo>
                      <a:pt x="8" y="93"/>
                      <a:pt x="1" y="137"/>
                      <a:pt x="51" y="180"/>
                    </a:cubicBezTo>
                    <a:cubicBezTo>
                      <a:pt x="89" y="219"/>
                      <a:pt x="168" y="252"/>
                      <a:pt x="272" y="252"/>
                    </a:cubicBezTo>
                    <a:cubicBezTo>
                      <a:pt x="289" y="252"/>
                      <a:pt x="307" y="251"/>
                      <a:pt x="325" y="249"/>
                    </a:cubicBezTo>
                    <a:cubicBezTo>
                      <a:pt x="457" y="231"/>
                      <a:pt x="544" y="162"/>
                      <a:pt x="575" y="113"/>
                    </a:cubicBezTo>
                    <a:cubicBezTo>
                      <a:pt x="607" y="56"/>
                      <a:pt x="587" y="18"/>
                      <a:pt x="550" y="6"/>
                    </a:cubicBezTo>
                    <a:cubicBezTo>
                      <a:pt x="538" y="2"/>
                      <a:pt x="526" y="1"/>
                      <a:pt x="5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4"/>
              <p:cNvSpPr/>
              <p:nvPr/>
            </p:nvSpPr>
            <p:spPr>
              <a:xfrm>
                <a:off x="2654875" y="3412550"/>
                <a:ext cx="11375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938" extrusionOk="0">
                    <a:moveTo>
                      <a:pt x="262" y="0"/>
                    </a:moveTo>
                    <a:cubicBezTo>
                      <a:pt x="258" y="0"/>
                      <a:pt x="254" y="1"/>
                      <a:pt x="250" y="2"/>
                    </a:cubicBezTo>
                    <a:cubicBezTo>
                      <a:pt x="230" y="9"/>
                      <a:pt x="213" y="27"/>
                      <a:pt x="219" y="53"/>
                    </a:cubicBezTo>
                    <a:lnTo>
                      <a:pt x="356" y="638"/>
                    </a:lnTo>
                    <a:cubicBezTo>
                      <a:pt x="368" y="689"/>
                      <a:pt x="362" y="738"/>
                      <a:pt x="331" y="775"/>
                    </a:cubicBezTo>
                    <a:cubicBezTo>
                      <a:pt x="299" y="813"/>
                      <a:pt x="256" y="838"/>
                      <a:pt x="207" y="844"/>
                    </a:cubicBezTo>
                    <a:lnTo>
                      <a:pt x="37" y="850"/>
                    </a:lnTo>
                    <a:cubicBezTo>
                      <a:pt x="14" y="850"/>
                      <a:pt x="0" y="876"/>
                      <a:pt x="0" y="894"/>
                    </a:cubicBezTo>
                    <a:cubicBezTo>
                      <a:pt x="0" y="919"/>
                      <a:pt x="19" y="937"/>
                      <a:pt x="43" y="937"/>
                    </a:cubicBezTo>
                    <a:lnTo>
                      <a:pt x="213" y="925"/>
                    </a:lnTo>
                    <a:cubicBezTo>
                      <a:pt x="287" y="925"/>
                      <a:pt x="356" y="888"/>
                      <a:pt x="400" y="825"/>
                    </a:cubicBezTo>
                    <a:cubicBezTo>
                      <a:pt x="443" y="769"/>
                      <a:pt x="455" y="695"/>
                      <a:pt x="443" y="620"/>
                    </a:cubicBezTo>
                    <a:lnTo>
                      <a:pt x="299" y="33"/>
                    </a:lnTo>
                    <a:cubicBezTo>
                      <a:pt x="294" y="13"/>
                      <a:pt x="281" y="0"/>
                      <a:pt x="26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4"/>
              <p:cNvSpPr/>
              <p:nvPr/>
            </p:nvSpPr>
            <p:spPr>
              <a:xfrm>
                <a:off x="2631825" y="3415575"/>
                <a:ext cx="235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17" extrusionOk="0">
                    <a:moveTo>
                      <a:pt x="766" y="87"/>
                    </a:moveTo>
                    <a:cubicBezTo>
                      <a:pt x="816" y="87"/>
                      <a:pt x="861" y="131"/>
                      <a:pt x="861" y="180"/>
                    </a:cubicBezTo>
                    <a:lnTo>
                      <a:pt x="861" y="442"/>
                    </a:lnTo>
                    <a:cubicBezTo>
                      <a:pt x="861" y="493"/>
                      <a:pt x="816" y="536"/>
                      <a:pt x="766" y="536"/>
                    </a:cubicBezTo>
                    <a:lnTo>
                      <a:pt x="174" y="536"/>
                    </a:lnTo>
                    <a:cubicBezTo>
                      <a:pt x="124" y="536"/>
                      <a:pt x="81" y="493"/>
                      <a:pt x="81" y="442"/>
                    </a:cubicBezTo>
                    <a:lnTo>
                      <a:pt x="81" y="180"/>
                    </a:lnTo>
                    <a:cubicBezTo>
                      <a:pt x="81" y="131"/>
                      <a:pt x="124" y="87"/>
                      <a:pt x="174" y="87"/>
                    </a:cubicBezTo>
                    <a:close/>
                    <a:moveTo>
                      <a:pt x="174" y="1"/>
                    </a:moveTo>
                    <a:cubicBezTo>
                      <a:pt x="75" y="1"/>
                      <a:pt x="0" y="81"/>
                      <a:pt x="0" y="180"/>
                    </a:cubicBezTo>
                    <a:lnTo>
                      <a:pt x="0" y="442"/>
                    </a:lnTo>
                    <a:cubicBezTo>
                      <a:pt x="0" y="542"/>
                      <a:pt x="75" y="617"/>
                      <a:pt x="174" y="617"/>
                    </a:cubicBezTo>
                    <a:lnTo>
                      <a:pt x="766" y="617"/>
                    </a:lnTo>
                    <a:cubicBezTo>
                      <a:pt x="867" y="617"/>
                      <a:pt x="941" y="542"/>
                      <a:pt x="941" y="442"/>
                    </a:cubicBezTo>
                    <a:lnTo>
                      <a:pt x="941" y="180"/>
                    </a:lnTo>
                    <a:cubicBezTo>
                      <a:pt x="941" y="81"/>
                      <a:pt x="867" y="1"/>
                      <a:pt x="7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4"/>
              <p:cNvSpPr/>
              <p:nvPr/>
            </p:nvSpPr>
            <p:spPr>
              <a:xfrm>
                <a:off x="2653775" y="3419775"/>
                <a:ext cx="132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166" extrusionOk="0">
                    <a:moveTo>
                      <a:pt x="263" y="1"/>
                    </a:moveTo>
                    <a:cubicBezTo>
                      <a:pt x="189" y="1"/>
                      <a:pt x="107" y="24"/>
                      <a:pt x="26" y="87"/>
                    </a:cubicBezTo>
                    <a:cubicBezTo>
                      <a:pt x="7" y="106"/>
                      <a:pt x="1" y="132"/>
                      <a:pt x="20" y="150"/>
                    </a:cubicBezTo>
                    <a:cubicBezTo>
                      <a:pt x="26" y="156"/>
                      <a:pt x="38" y="162"/>
                      <a:pt x="50" y="162"/>
                    </a:cubicBezTo>
                    <a:cubicBezTo>
                      <a:pt x="58" y="162"/>
                      <a:pt x="69" y="162"/>
                      <a:pt x="75" y="156"/>
                    </a:cubicBezTo>
                    <a:cubicBezTo>
                      <a:pt x="143" y="103"/>
                      <a:pt x="208" y="85"/>
                      <a:pt x="264" y="85"/>
                    </a:cubicBezTo>
                    <a:cubicBezTo>
                      <a:pt x="374" y="85"/>
                      <a:pt x="452" y="152"/>
                      <a:pt x="456" y="156"/>
                    </a:cubicBezTo>
                    <a:cubicBezTo>
                      <a:pt x="464" y="162"/>
                      <a:pt x="474" y="165"/>
                      <a:pt x="483" y="165"/>
                    </a:cubicBezTo>
                    <a:cubicBezTo>
                      <a:pt x="495" y="165"/>
                      <a:pt x="505" y="160"/>
                      <a:pt x="512" y="150"/>
                    </a:cubicBezTo>
                    <a:cubicBezTo>
                      <a:pt x="530" y="132"/>
                      <a:pt x="524" y="106"/>
                      <a:pt x="512" y="94"/>
                    </a:cubicBezTo>
                    <a:cubicBezTo>
                      <a:pt x="464" y="50"/>
                      <a:pt x="372" y="1"/>
                      <a:pt x="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4"/>
              <p:cNvSpPr/>
              <p:nvPr/>
            </p:nvSpPr>
            <p:spPr>
              <a:xfrm>
                <a:off x="2600175" y="3492350"/>
                <a:ext cx="88725" cy="2275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9100" extrusionOk="0">
                    <a:moveTo>
                      <a:pt x="268" y="1"/>
                    </a:moveTo>
                    <a:cubicBezTo>
                      <a:pt x="262" y="1"/>
                      <a:pt x="256" y="5"/>
                      <a:pt x="256" y="9"/>
                    </a:cubicBezTo>
                    <a:lnTo>
                      <a:pt x="0" y="9087"/>
                    </a:lnTo>
                    <a:cubicBezTo>
                      <a:pt x="0" y="9093"/>
                      <a:pt x="0" y="9099"/>
                      <a:pt x="12" y="9099"/>
                    </a:cubicBezTo>
                    <a:lnTo>
                      <a:pt x="3535" y="9099"/>
                    </a:lnTo>
                    <a:cubicBezTo>
                      <a:pt x="3541" y="9099"/>
                      <a:pt x="3548" y="9093"/>
                      <a:pt x="3548" y="9087"/>
                    </a:cubicBezTo>
                    <a:lnTo>
                      <a:pt x="2749" y="102"/>
                    </a:lnTo>
                    <a:cubicBezTo>
                      <a:pt x="2745" y="98"/>
                      <a:pt x="2741" y="93"/>
                      <a:pt x="2736" y="93"/>
                    </a:cubicBezTo>
                    <a:cubicBezTo>
                      <a:pt x="2735" y="93"/>
                      <a:pt x="2733" y="94"/>
                      <a:pt x="2731" y="96"/>
                    </a:cubicBezTo>
                    <a:lnTo>
                      <a:pt x="1739" y="726"/>
                    </a:lnTo>
                    <a:cubicBezTo>
                      <a:pt x="1735" y="726"/>
                      <a:pt x="1720" y="734"/>
                      <a:pt x="1718" y="734"/>
                    </a:cubicBezTo>
                    <a:cubicBezTo>
                      <a:pt x="1717" y="734"/>
                      <a:pt x="1719" y="732"/>
                      <a:pt x="1727" y="726"/>
                    </a:cubicBezTo>
                    <a:lnTo>
                      <a:pt x="274" y="3"/>
                    </a:lnTo>
                    <a:cubicBezTo>
                      <a:pt x="272" y="1"/>
                      <a:pt x="270" y="1"/>
                      <a:pt x="2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4"/>
              <p:cNvSpPr/>
              <p:nvPr/>
            </p:nvSpPr>
            <p:spPr>
              <a:xfrm>
                <a:off x="2611050" y="3514900"/>
                <a:ext cx="5895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803" extrusionOk="0">
                    <a:moveTo>
                      <a:pt x="1270" y="0"/>
                    </a:moveTo>
                    <a:cubicBezTo>
                      <a:pt x="1263" y="0"/>
                      <a:pt x="1255" y="2"/>
                      <a:pt x="1249" y="5"/>
                    </a:cubicBezTo>
                    <a:lnTo>
                      <a:pt x="32" y="728"/>
                    </a:lnTo>
                    <a:cubicBezTo>
                      <a:pt x="8" y="741"/>
                      <a:pt x="1" y="765"/>
                      <a:pt x="14" y="784"/>
                    </a:cubicBezTo>
                    <a:cubicBezTo>
                      <a:pt x="20" y="796"/>
                      <a:pt x="38" y="802"/>
                      <a:pt x="52" y="802"/>
                    </a:cubicBezTo>
                    <a:cubicBezTo>
                      <a:pt x="58" y="802"/>
                      <a:pt x="64" y="802"/>
                      <a:pt x="70" y="796"/>
                    </a:cubicBezTo>
                    <a:lnTo>
                      <a:pt x="1273" y="92"/>
                    </a:lnTo>
                    <a:lnTo>
                      <a:pt x="2290" y="666"/>
                    </a:lnTo>
                    <a:cubicBezTo>
                      <a:pt x="2296" y="670"/>
                      <a:pt x="2303" y="672"/>
                      <a:pt x="2310" y="672"/>
                    </a:cubicBezTo>
                    <a:cubicBezTo>
                      <a:pt x="2323" y="672"/>
                      <a:pt x="2338" y="664"/>
                      <a:pt x="2346" y="647"/>
                    </a:cubicBezTo>
                    <a:cubicBezTo>
                      <a:pt x="2358" y="629"/>
                      <a:pt x="2352" y="603"/>
                      <a:pt x="2334" y="591"/>
                    </a:cubicBezTo>
                    <a:lnTo>
                      <a:pt x="1292" y="5"/>
                    </a:lnTo>
                    <a:cubicBezTo>
                      <a:pt x="1286" y="2"/>
                      <a:pt x="1278" y="0"/>
                      <a:pt x="1270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4"/>
              <p:cNvSpPr/>
              <p:nvPr/>
            </p:nvSpPr>
            <p:spPr>
              <a:xfrm>
                <a:off x="2625575" y="3534500"/>
                <a:ext cx="36950" cy="1099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4396" extrusionOk="0">
                    <a:moveTo>
                      <a:pt x="363" y="0"/>
                    </a:moveTo>
                    <a:lnTo>
                      <a:pt x="0" y="3068"/>
                    </a:lnTo>
                    <a:lnTo>
                      <a:pt x="686" y="4395"/>
                    </a:lnTo>
                    <a:lnTo>
                      <a:pt x="1477" y="3031"/>
                    </a:lnTo>
                    <a:lnTo>
                      <a:pt x="991" y="113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4"/>
              <p:cNvSpPr/>
              <p:nvPr/>
            </p:nvSpPr>
            <p:spPr>
              <a:xfrm>
                <a:off x="2624500" y="3533425"/>
                <a:ext cx="39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4476" extrusionOk="0">
                    <a:moveTo>
                      <a:pt x="443" y="93"/>
                    </a:moveTo>
                    <a:lnTo>
                      <a:pt x="997" y="193"/>
                    </a:lnTo>
                    <a:lnTo>
                      <a:pt x="1477" y="3068"/>
                    </a:lnTo>
                    <a:lnTo>
                      <a:pt x="729" y="4351"/>
                    </a:lnTo>
                    <a:lnTo>
                      <a:pt x="87" y="3105"/>
                    </a:lnTo>
                    <a:lnTo>
                      <a:pt x="443" y="93"/>
                    </a:lnTo>
                    <a:close/>
                    <a:moveTo>
                      <a:pt x="411" y="0"/>
                    </a:moveTo>
                    <a:cubicBezTo>
                      <a:pt x="398" y="0"/>
                      <a:pt x="392" y="0"/>
                      <a:pt x="380" y="6"/>
                    </a:cubicBezTo>
                    <a:cubicBezTo>
                      <a:pt x="374" y="18"/>
                      <a:pt x="368" y="24"/>
                      <a:pt x="361" y="37"/>
                    </a:cubicBezTo>
                    <a:lnTo>
                      <a:pt x="0" y="3111"/>
                    </a:lnTo>
                    <a:cubicBezTo>
                      <a:pt x="0" y="3117"/>
                      <a:pt x="6" y="3123"/>
                      <a:pt x="6" y="3129"/>
                    </a:cubicBezTo>
                    <a:lnTo>
                      <a:pt x="691" y="4458"/>
                    </a:lnTo>
                    <a:cubicBezTo>
                      <a:pt x="697" y="4470"/>
                      <a:pt x="711" y="4476"/>
                      <a:pt x="723" y="4476"/>
                    </a:cubicBezTo>
                    <a:lnTo>
                      <a:pt x="729" y="4476"/>
                    </a:lnTo>
                    <a:cubicBezTo>
                      <a:pt x="742" y="4476"/>
                      <a:pt x="754" y="4470"/>
                      <a:pt x="760" y="4458"/>
                    </a:cubicBezTo>
                    <a:lnTo>
                      <a:pt x="1558" y="3097"/>
                    </a:lnTo>
                    <a:cubicBezTo>
                      <a:pt x="1565" y="3085"/>
                      <a:pt x="1565" y="3079"/>
                      <a:pt x="1565" y="3068"/>
                    </a:cubicBezTo>
                    <a:lnTo>
                      <a:pt x="1079" y="150"/>
                    </a:lnTo>
                    <a:cubicBezTo>
                      <a:pt x="1071" y="130"/>
                      <a:pt x="1059" y="118"/>
                      <a:pt x="1041" y="112"/>
                    </a:cubicBezTo>
                    <a:lnTo>
                      <a:pt x="411" y="0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4"/>
              <p:cNvSpPr/>
              <p:nvPr/>
            </p:nvSpPr>
            <p:spPr>
              <a:xfrm>
                <a:off x="2626500" y="3515950"/>
                <a:ext cx="322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929" extrusionOk="0">
                    <a:moveTo>
                      <a:pt x="655" y="0"/>
                    </a:moveTo>
                    <a:lnTo>
                      <a:pt x="1" y="380"/>
                    </a:lnTo>
                    <a:lnTo>
                      <a:pt x="318" y="774"/>
                    </a:lnTo>
                    <a:cubicBezTo>
                      <a:pt x="404" y="878"/>
                      <a:pt x="525" y="929"/>
                      <a:pt x="646" y="929"/>
                    </a:cubicBezTo>
                    <a:cubicBezTo>
                      <a:pt x="770" y="929"/>
                      <a:pt x="894" y="874"/>
                      <a:pt x="979" y="766"/>
                    </a:cubicBezTo>
                    <a:lnTo>
                      <a:pt x="1291" y="368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4"/>
              <p:cNvSpPr/>
              <p:nvPr/>
            </p:nvSpPr>
            <p:spPr>
              <a:xfrm>
                <a:off x="2625425" y="3514900"/>
                <a:ext cx="34475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15" extrusionOk="0">
                    <a:moveTo>
                      <a:pt x="698" y="92"/>
                    </a:moveTo>
                    <a:lnTo>
                      <a:pt x="1272" y="422"/>
                    </a:lnTo>
                    <a:lnTo>
                      <a:pt x="991" y="784"/>
                    </a:lnTo>
                    <a:cubicBezTo>
                      <a:pt x="916" y="877"/>
                      <a:pt x="810" y="928"/>
                      <a:pt x="692" y="928"/>
                    </a:cubicBezTo>
                    <a:cubicBezTo>
                      <a:pt x="579" y="928"/>
                      <a:pt x="467" y="877"/>
                      <a:pt x="392" y="790"/>
                    </a:cubicBezTo>
                    <a:lnTo>
                      <a:pt x="107" y="428"/>
                    </a:lnTo>
                    <a:lnTo>
                      <a:pt x="698" y="92"/>
                    </a:lnTo>
                    <a:close/>
                    <a:moveTo>
                      <a:pt x="698" y="0"/>
                    </a:moveTo>
                    <a:cubicBezTo>
                      <a:pt x="691" y="0"/>
                      <a:pt x="683" y="2"/>
                      <a:pt x="674" y="5"/>
                    </a:cubicBezTo>
                    <a:lnTo>
                      <a:pt x="18" y="385"/>
                    </a:lnTo>
                    <a:cubicBezTo>
                      <a:pt x="12" y="391"/>
                      <a:pt x="0" y="397"/>
                      <a:pt x="0" y="410"/>
                    </a:cubicBezTo>
                    <a:cubicBezTo>
                      <a:pt x="0" y="422"/>
                      <a:pt x="0" y="434"/>
                      <a:pt x="6" y="448"/>
                    </a:cubicBezTo>
                    <a:lnTo>
                      <a:pt x="331" y="840"/>
                    </a:lnTo>
                    <a:cubicBezTo>
                      <a:pt x="418" y="952"/>
                      <a:pt x="548" y="1015"/>
                      <a:pt x="692" y="1015"/>
                    </a:cubicBezTo>
                    <a:lnTo>
                      <a:pt x="698" y="1015"/>
                    </a:lnTo>
                    <a:cubicBezTo>
                      <a:pt x="835" y="1015"/>
                      <a:pt x="973" y="946"/>
                      <a:pt x="1060" y="834"/>
                    </a:cubicBezTo>
                    <a:lnTo>
                      <a:pt x="1371" y="442"/>
                    </a:lnTo>
                    <a:cubicBezTo>
                      <a:pt x="1379" y="428"/>
                      <a:pt x="1379" y="416"/>
                      <a:pt x="1379" y="404"/>
                    </a:cubicBezTo>
                    <a:cubicBezTo>
                      <a:pt x="1379" y="391"/>
                      <a:pt x="1371" y="385"/>
                      <a:pt x="1359" y="379"/>
                    </a:cubicBezTo>
                    <a:lnTo>
                      <a:pt x="717" y="5"/>
                    </a:lnTo>
                    <a:cubicBezTo>
                      <a:pt x="711" y="2"/>
                      <a:pt x="705" y="0"/>
                      <a:pt x="698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4"/>
              <p:cNvSpPr/>
              <p:nvPr/>
            </p:nvSpPr>
            <p:spPr>
              <a:xfrm>
                <a:off x="2592700" y="3564725"/>
                <a:ext cx="105700" cy="141725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5669" extrusionOk="0">
                    <a:moveTo>
                      <a:pt x="181" y="0"/>
                    </a:moveTo>
                    <a:cubicBezTo>
                      <a:pt x="81" y="0"/>
                      <a:pt x="0" y="81"/>
                      <a:pt x="0" y="182"/>
                    </a:cubicBezTo>
                    <a:lnTo>
                      <a:pt x="0" y="5488"/>
                    </a:lnTo>
                    <a:cubicBezTo>
                      <a:pt x="0" y="5586"/>
                      <a:pt x="81" y="5669"/>
                      <a:pt x="181" y="5669"/>
                    </a:cubicBezTo>
                    <a:lnTo>
                      <a:pt x="4046" y="5669"/>
                    </a:lnTo>
                    <a:cubicBezTo>
                      <a:pt x="4146" y="5669"/>
                      <a:pt x="4227" y="5586"/>
                      <a:pt x="4227" y="5488"/>
                    </a:cubicBezTo>
                    <a:lnTo>
                      <a:pt x="4227" y="182"/>
                    </a:lnTo>
                    <a:cubicBezTo>
                      <a:pt x="4227" y="81"/>
                      <a:pt x="4146" y="0"/>
                      <a:pt x="4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4"/>
              <p:cNvSpPr/>
              <p:nvPr/>
            </p:nvSpPr>
            <p:spPr>
              <a:xfrm>
                <a:off x="2591600" y="3563650"/>
                <a:ext cx="107875" cy="143875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5755" extrusionOk="0">
                    <a:moveTo>
                      <a:pt x="4090" y="87"/>
                    </a:moveTo>
                    <a:cubicBezTo>
                      <a:pt x="4165" y="87"/>
                      <a:pt x="4228" y="150"/>
                      <a:pt x="4228" y="225"/>
                    </a:cubicBezTo>
                    <a:lnTo>
                      <a:pt x="4228" y="5531"/>
                    </a:lnTo>
                    <a:cubicBezTo>
                      <a:pt x="4228" y="5605"/>
                      <a:pt x="4165" y="5667"/>
                      <a:pt x="4090" y="5667"/>
                    </a:cubicBezTo>
                    <a:lnTo>
                      <a:pt x="225" y="5667"/>
                    </a:lnTo>
                    <a:cubicBezTo>
                      <a:pt x="143" y="5667"/>
                      <a:pt x="82" y="5605"/>
                      <a:pt x="82" y="5531"/>
                    </a:cubicBezTo>
                    <a:lnTo>
                      <a:pt x="82" y="225"/>
                    </a:lnTo>
                    <a:cubicBezTo>
                      <a:pt x="82" y="150"/>
                      <a:pt x="143" y="87"/>
                      <a:pt x="225" y="87"/>
                    </a:cubicBezTo>
                    <a:close/>
                    <a:moveTo>
                      <a:pt x="225" y="0"/>
                    </a:moveTo>
                    <a:cubicBezTo>
                      <a:pt x="99" y="0"/>
                      <a:pt x="1" y="100"/>
                      <a:pt x="1" y="225"/>
                    </a:cubicBezTo>
                    <a:lnTo>
                      <a:pt x="1" y="5531"/>
                    </a:lnTo>
                    <a:cubicBezTo>
                      <a:pt x="1" y="5655"/>
                      <a:pt x="99" y="5755"/>
                      <a:pt x="225" y="5755"/>
                    </a:cubicBezTo>
                    <a:lnTo>
                      <a:pt x="4090" y="5755"/>
                    </a:lnTo>
                    <a:cubicBezTo>
                      <a:pt x="4214" y="5755"/>
                      <a:pt x="4315" y="5655"/>
                      <a:pt x="4315" y="5531"/>
                    </a:cubicBezTo>
                    <a:lnTo>
                      <a:pt x="4315" y="225"/>
                    </a:lnTo>
                    <a:cubicBezTo>
                      <a:pt x="4315" y="100"/>
                      <a:pt x="4214" y="0"/>
                      <a:pt x="4090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4"/>
              <p:cNvSpPr/>
              <p:nvPr/>
            </p:nvSpPr>
            <p:spPr>
              <a:xfrm>
                <a:off x="2615425" y="3551625"/>
                <a:ext cx="639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694" extrusionOk="0">
                    <a:moveTo>
                      <a:pt x="107" y="1"/>
                    </a:moveTo>
                    <a:cubicBezTo>
                      <a:pt x="50" y="1"/>
                      <a:pt x="1" y="50"/>
                      <a:pt x="1" y="107"/>
                    </a:cubicBezTo>
                    <a:lnTo>
                      <a:pt x="1" y="694"/>
                    </a:lnTo>
                    <a:lnTo>
                      <a:pt x="2557" y="694"/>
                    </a:lnTo>
                    <a:lnTo>
                      <a:pt x="2557" y="107"/>
                    </a:lnTo>
                    <a:cubicBezTo>
                      <a:pt x="2557" y="50"/>
                      <a:pt x="2513" y="1"/>
                      <a:pt x="24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4"/>
              <p:cNvSpPr/>
              <p:nvPr/>
            </p:nvSpPr>
            <p:spPr>
              <a:xfrm>
                <a:off x="2638975" y="3541825"/>
                <a:ext cx="1732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93" h="692" extrusionOk="0">
                    <a:moveTo>
                      <a:pt x="350" y="1"/>
                    </a:moveTo>
                    <a:cubicBezTo>
                      <a:pt x="156" y="1"/>
                      <a:pt x="0" y="150"/>
                      <a:pt x="0" y="343"/>
                    </a:cubicBezTo>
                    <a:cubicBezTo>
                      <a:pt x="0" y="536"/>
                      <a:pt x="156" y="692"/>
                      <a:pt x="350" y="692"/>
                    </a:cubicBezTo>
                    <a:cubicBezTo>
                      <a:pt x="537" y="692"/>
                      <a:pt x="693" y="536"/>
                      <a:pt x="693" y="343"/>
                    </a:cubicBezTo>
                    <a:cubicBezTo>
                      <a:pt x="693" y="150"/>
                      <a:pt x="537" y="1"/>
                      <a:pt x="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4"/>
              <p:cNvSpPr/>
              <p:nvPr/>
            </p:nvSpPr>
            <p:spPr>
              <a:xfrm>
                <a:off x="2644425" y="3547100"/>
                <a:ext cx="65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3" extrusionOk="0">
                    <a:moveTo>
                      <a:pt x="132" y="1"/>
                    </a:moveTo>
                    <a:cubicBezTo>
                      <a:pt x="57" y="1"/>
                      <a:pt x="1" y="58"/>
                      <a:pt x="1" y="132"/>
                    </a:cubicBezTo>
                    <a:cubicBezTo>
                      <a:pt x="1" y="207"/>
                      <a:pt x="57" y="263"/>
                      <a:pt x="132" y="263"/>
                    </a:cubicBezTo>
                    <a:cubicBezTo>
                      <a:pt x="200" y="263"/>
                      <a:pt x="262" y="207"/>
                      <a:pt x="262" y="132"/>
                    </a:cubicBezTo>
                    <a:cubicBezTo>
                      <a:pt x="262" y="58"/>
                      <a:pt x="200" y="1"/>
                      <a:pt x="132" y="1"/>
                    </a:cubicBez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4"/>
              <p:cNvSpPr/>
              <p:nvPr/>
            </p:nvSpPr>
            <p:spPr>
              <a:xfrm>
                <a:off x="2643800" y="3546650"/>
                <a:ext cx="76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0" extrusionOk="0">
                    <a:moveTo>
                      <a:pt x="157" y="38"/>
                    </a:moveTo>
                    <a:cubicBezTo>
                      <a:pt x="213" y="38"/>
                      <a:pt x="262" y="87"/>
                      <a:pt x="262" y="150"/>
                    </a:cubicBezTo>
                    <a:cubicBezTo>
                      <a:pt x="262" y="212"/>
                      <a:pt x="213" y="263"/>
                      <a:pt x="157" y="263"/>
                    </a:cubicBezTo>
                    <a:cubicBezTo>
                      <a:pt x="94" y="263"/>
                      <a:pt x="45" y="212"/>
                      <a:pt x="45" y="150"/>
                    </a:cubicBezTo>
                    <a:cubicBezTo>
                      <a:pt x="45" y="87"/>
                      <a:pt x="94" y="38"/>
                      <a:pt x="157" y="38"/>
                    </a:cubicBezTo>
                    <a:close/>
                    <a:moveTo>
                      <a:pt x="157" y="1"/>
                    </a:moveTo>
                    <a:cubicBezTo>
                      <a:pt x="69" y="1"/>
                      <a:pt x="0" y="70"/>
                      <a:pt x="0" y="150"/>
                    </a:cubicBezTo>
                    <a:cubicBezTo>
                      <a:pt x="0" y="237"/>
                      <a:pt x="69" y="300"/>
                      <a:pt x="157" y="300"/>
                    </a:cubicBezTo>
                    <a:cubicBezTo>
                      <a:pt x="238" y="300"/>
                      <a:pt x="307" y="237"/>
                      <a:pt x="307" y="150"/>
                    </a:cubicBezTo>
                    <a:cubicBezTo>
                      <a:pt x="307" y="70"/>
                      <a:pt x="238" y="1"/>
                      <a:pt x="157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4"/>
              <p:cNvSpPr/>
              <p:nvPr/>
            </p:nvSpPr>
            <p:spPr>
              <a:xfrm>
                <a:off x="2606725" y="3602900"/>
                <a:ext cx="30100" cy="914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3657" extrusionOk="0">
                    <a:moveTo>
                      <a:pt x="405" y="1"/>
                    </a:moveTo>
                    <a:cubicBezTo>
                      <a:pt x="401" y="1"/>
                      <a:pt x="396" y="1"/>
                      <a:pt x="392" y="1"/>
                    </a:cubicBezTo>
                    <a:cubicBezTo>
                      <a:pt x="124" y="33"/>
                      <a:pt x="0" y="874"/>
                      <a:pt x="112" y="1884"/>
                    </a:cubicBezTo>
                    <a:cubicBezTo>
                      <a:pt x="223" y="2875"/>
                      <a:pt x="525" y="3656"/>
                      <a:pt x="789" y="3656"/>
                    </a:cubicBezTo>
                    <a:cubicBezTo>
                      <a:pt x="794" y="3656"/>
                      <a:pt x="799" y="3656"/>
                      <a:pt x="804" y="3655"/>
                    </a:cubicBezTo>
                    <a:cubicBezTo>
                      <a:pt x="1079" y="3624"/>
                      <a:pt x="1203" y="2781"/>
                      <a:pt x="1091" y="1771"/>
                    </a:cubicBezTo>
                    <a:cubicBezTo>
                      <a:pt x="975" y="783"/>
                      <a:pt x="670" y="1"/>
                      <a:pt x="405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4"/>
              <p:cNvSpPr/>
              <p:nvPr/>
            </p:nvSpPr>
            <p:spPr>
              <a:xfrm>
                <a:off x="2588175" y="3587650"/>
                <a:ext cx="121875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191" extrusionOk="0">
                    <a:moveTo>
                      <a:pt x="2550" y="0"/>
                    </a:moveTo>
                    <a:cubicBezTo>
                      <a:pt x="2544" y="0"/>
                      <a:pt x="2538" y="0"/>
                      <a:pt x="2532" y="1"/>
                    </a:cubicBezTo>
                    <a:lnTo>
                      <a:pt x="2518" y="1"/>
                    </a:lnTo>
                    <a:cubicBezTo>
                      <a:pt x="2388" y="13"/>
                      <a:pt x="2263" y="68"/>
                      <a:pt x="2176" y="174"/>
                    </a:cubicBezTo>
                    <a:lnTo>
                      <a:pt x="1634" y="804"/>
                    </a:lnTo>
                    <a:cubicBezTo>
                      <a:pt x="1471" y="985"/>
                      <a:pt x="1266" y="1123"/>
                      <a:pt x="1036" y="1184"/>
                    </a:cubicBezTo>
                    <a:lnTo>
                      <a:pt x="530" y="1334"/>
                    </a:lnTo>
                    <a:lnTo>
                      <a:pt x="0" y="4190"/>
                    </a:lnTo>
                    <a:lnTo>
                      <a:pt x="2363" y="3641"/>
                    </a:lnTo>
                    <a:cubicBezTo>
                      <a:pt x="3048" y="3460"/>
                      <a:pt x="3684" y="3311"/>
                      <a:pt x="4377" y="2974"/>
                    </a:cubicBezTo>
                    <a:cubicBezTo>
                      <a:pt x="4552" y="2874"/>
                      <a:pt x="4726" y="2781"/>
                      <a:pt x="4694" y="2537"/>
                    </a:cubicBezTo>
                    <a:cubicBezTo>
                      <a:pt x="4674" y="2392"/>
                      <a:pt x="4566" y="2268"/>
                      <a:pt x="4432" y="2268"/>
                    </a:cubicBezTo>
                    <a:cubicBezTo>
                      <a:pt x="4406" y="2268"/>
                      <a:pt x="4379" y="2272"/>
                      <a:pt x="4351" y="2283"/>
                    </a:cubicBezTo>
                    <a:cubicBezTo>
                      <a:pt x="4351" y="2283"/>
                      <a:pt x="4627" y="2157"/>
                      <a:pt x="4720" y="2051"/>
                    </a:cubicBezTo>
                    <a:cubicBezTo>
                      <a:pt x="4875" y="1875"/>
                      <a:pt x="4819" y="1487"/>
                      <a:pt x="4583" y="1487"/>
                    </a:cubicBezTo>
                    <a:cubicBezTo>
                      <a:pt x="4544" y="1487"/>
                      <a:pt x="4500" y="1497"/>
                      <a:pt x="4452" y="1521"/>
                    </a:cubicBezTo>
                    <a:cubicBezTo>
                      <a:pt x="4452" y="1521"/>
                      <a:pt x="4633" y="1397"/>
                      <a:pt x="4657" y="1377"/>
                    </a:cubicBezTo>
                    <a:cubicBezTo>
                      <a:pt x="4776" y="1265"/>
                      <a:pt x="4794" y="1078"/>
                      <a:pt x="4702" y="942"/>
                    </a:cubicBezTo>
                    <a:cubicBezTo>
                      <a:pt x="4636" y="844"/>
                      <a:pt x="4522" y="791"/>
                      <a:pt x="4407" y="791"/>
                    </a:cubicBezTo>
                    <a:cubicBezTo>
                      <a:pt x="4347" y="791"/>
                      <a:pt x="4287" y="806"/>
                      <a:pt x="4233" y="836"/>
                    </a:cubicBezTo>
                    <a:cubicBezTo>
                      <a:pt x="4277" y="810"/>
                      <a:pt x="4345" y="735"/>
                      <a:pt x="4377" y="698"/>
                    </a:cubicBezTo>
                    <a:cubicBezTo>
                      <a:pt x="4377" y="698"/>
                      <a:pt x="4464" y="592"/>
                      <a:pt x="4470" y="468"/>
                    </a:cubicBezTo>
                    <a:cubicBezTo>
                      <a:pt x="4475" y="274"/>
                      <a:pt x="4308" y="129"/>
                      <a:pt x="4134" y="129"/>
                    </a:cubicBezTo>
                    <a:cubicBezTo>
                      <a:pt x="4067" y="129"/>
                      <a:pt x="3999" y="151"/>
                      <a:pt x="3940" y="200"/>
                    </a:cubicBezTo>
                    <a:cubicBezTo>
                      <a:pt x="3678" y="418"/>
                      <a:pt x="3379" y="574"/>
                      <a:pt x="3056" y="698"/>
                    </a:cubicBezTo>
                    <a:cubicBezTo>
                      <a:pt x="2930" y="741"/>
                      <a:pt x="2806" y="786"/>
                      <a:pt x="2682" y="836"/>
                    </a:cubicBezTo>
                    <a:lnTo>
                      <a:pt x="2538" y="891"/>
                    </a:lnTo>
                    <a:lnTo>
                      <a:pt x="2806" y="450"/>
                    </a:lnTo>
                    <a:cubicBezTo>
                      <a:pt x="2927" y="248"/>
                      <a:pt x="2776" y="0"/>
                      <a:pt x="2550" y="0"/>
                    </a:cubicBez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4"/>
              <p:cNvSpPr/>
              <p:nvPr/>
            </p:nvSpPr>
            <p:spPr>
              <a:xfrm>
                <a:off x="2587075" y="3586525"/>
                <a:ext cx="123150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4926" h="4279" extrusionOk="0">
                    <a:moveTo>
                      <a:pt x="2594" y="89"/>
                    </a:moveTo>
                    <a:cubicBezTo>
                      <a:pt x="2685" y="89"/>
                      <a:pt x="2766" y="131"/>
                      <a:pt x="2812" y="207"/>
                    </a:cubicBezTo>
                    <a:cubicBezTo>
                      <a:pt x="2862" y="294"/>
                      <a:pt x="2862" y="394"/>
                      <a:pt x="2812" y="475"/>
                    </a:cubicBezTo>
                    <a:lnTo>
                      <a:pt x="2550" y="912"/>
                    </a:lnTo>
                    <a:cubicBezTo>
                      <a:pt x="2538" y="930"/>
                      <a:pt x="2538" y="950"/>
                      <a:pt x="2550" y="961"/>
                    </a:cubicBezTo>
                    <a:cubicBezTo>
                      <a:pt x="2559" y="970"/>
                      <a:pt x="2572" y="976"/>
                      <a:pt x="2585" y="976"/>
                    </a:cubicBezTo>
                    <a:cubicBezTo>
                      <a:pt x="2590" y="976"/>
                      <a:pt x="2595" y="976"/>
                      <a:pt x="2600" y="973"/>
                    </a:cubicBezTo>
                    <a:lnTo>
                      <a:pt x="2737" y="918"/>
                    </a:lnTo>
                    <a:cubicBezTo>
                      <a:pt x="2812" y="887"/>
                      <a:pt x="2881" y="861"/>
                      <a:pt x="2956" y="837"/>
                    </a:cubicBezTo>
                    <a:cubicBezTo>
                      <a:pt x="3011" y="818"/>
                      <a:pt x="3062" y="800"/>
                      <a:pt x="3118" y="780"/>
                    </a:cubicBezTo>
                    <a:cubicBezTo>
                      <a:pt x="3466" y="650"/>
                      <a:pt x="3765" y="475"/>
                      <a:pt x="4015" y="276"/>
                    </a:cubicBezTo>
                    <a:cubicBezTo>
                      <a:pt x="4060" y="235"/>
                      <a:pt x="4117" y="215"/>
                      <a:pt x="4177" y="215"/>
                    </a:cubicBezTo>
                    <a:cubicBezTo>
                      <a:pt x="4219" y="215"/>
                      <a:pt x="4262" y="225"/>
                      <a:pt x="4303" y="245"/>
                    </a:cubicBezTo>
                    <a:cubicBezTo>
                      <a:pt x="4409" y="294"/>
                      <a:pt x="4470" y="400"/>
                      <a:pt x="4470" y="513"/>
                    </a:cubicBezTo>
                    <a:cubicBezTo>
                      <a:pt x="4470" y="619"/>
                      <a:pt x="4389" y="719"/>
                      <a:pt x="4389" y="719"/>
                    </a:cubicBezTo>
                    <a:cubicBezTo>
                      <a:pt x="4352" y="762"/>
                      <a:pt x="4289" y="824"/>
                      <a:pt x="4252" y="843"/>
                    </a:cubicBezTo>
                    <a:cubicBezTo>
                      <a:pt x="4234" y="855"/>
                      <a:pt x="4228" y="881"/>
                      <a:pt x="4240" y="906"/>
                    </a:cubicBezTo>
                    <a:cubicBezTo>
                      <a:pt x="4248" y="918"/>
                      <a:pt x="4261" y="924"/>
                      <a:pt x="4275" y="924"/>
                    </a:cubicBezTo>
                    <a:cubicBezTo>
                      <a:pt x="4282" y="924"/>
                      <a:pt x="4290" y="922"/>
                      <a:pt x="4297" y="918"/>
                    </a:cubicBezTo>
                    <a:cubicBezTo>
                      <a:pt x="4343" y="890"/>
                      <a:pt x="4396" y="877"/>
                      <a:pt x="4449" y="877"/>
                    </a:cubicBezTo>
                    <a:cubicBezTo>
                      <a:pt x="4550" y="877"/>
                      <a:pt x="4652" y="925"/>
                      <a:pt x="4714" y="1011"/>
                    </a:cubicBezTo>
                    <a:cubicBezTo>
                      <a:pt x="4795" y="1131"/>
                      <a:pt x="4776" y="1298"/>
                      <a:pt x="4671" y="1392"/>
                    </a:cubicBezTo>
                    <a:cubicBezTo>
                      <a:pt x="4651" y="1404"/>
                      <a:pt x="4539" y="1485"/>
                      <a:pt x="4476" y="1535"/>
                    </a:cubicBezTo>
                    <a:cubicBezTo>
                      <a:pt x="4458" y="1548"/>
                      <a:pt x="4452" y="1572"/>
                      <a:pt x="4464" y="1591"/>
                    </a:cubicBezTo>
                    <a:cubicBezTo>
                      <a:pt x="4468" y="1603"/>
                      <a:pt x="4480" y="1610"/>
                      <a:pt x="4493" y="1610"/>
                    </a:cubicBezTo>
                    <a:cubicBezTo>
                      <a:pt x="4500" y="1610"/>
                      <a:pt x="4507" y="1608"/>
                      <a:pt x="4514" y="1603"/>
                    </a:cubicBezTo>
                    <a:cubicBezTo>
                      <a:pt x="4555" y="1583"/>
                      <a:pt x="4592" y="1573"/>
                      <a:pt x="4626" y="1573"/>
                    </a:cubicBezTo>
                    <a:cubicBezTo>
                      <a:pt x="4676" y="1573"/>
                      <a:pt x="4718" y="1594"/>
                      <a:pt x="4752" y="1635"/>
                    </a:cubicBezTo>
                    <a:cubicBezTo>
                      <a:pt x="4832" y="1747"/>
                      <a:pt x="4826" y="1960"/>
                      <a:pt x="4732" y="2066"/>
                    </a:cubicBezTo>
                    <a:cubicBezTo>
                      <a:pt x="4645" y="2171"/>
                      <a:pt x="4377" y="2283"/>
                      <a:pt x="4377" y="2283"/>
                    </a:cubicBezTo>
                    <a:cubicBezTo>
                      <a:pt x="4358" y="2296"/>
                      <a:pt x="4346" y="2320"/>
                      <a:pt x="4352" y="2340"/>
                    </a:cubicBezTo>
                    <a:cubicBezTo>
                      <a:pt x="4361" y="2359"/>
                      <a:pt x="4378" y="2367"/>
                      <a:pt x="4395" y="2367"/>
                    </a:cubicBezTo>
                    <a:cubicBezTo>
                      <a:pt x="4400" y="2367"/>
                      <a:pt x="4404" y="2366"/>
                      <a:pt x="4409" y="2365"/>
                    </a:cubicBezTo>
                    <a:cubicBezTo>
                      <a:pt x="4432" y="2356"/>
                      <a:pt x="4454" y="2353"/>
                      <a:pt x="4474" y="2353"/>
                    </a:cubicBezTo>
                    <a:cubicBezTo>
                      <a:pt x="4513" y="2353"/>
                      <a:pt x="4546" y="2366"/>
                      <a:pt x="4571" y="2383"/>
                    </a:cubicBezTo>
                    <a:cubicBezTo>
                      <a:pt x="4633" y="2420"/>
                      <a:pt x="4683" y="2501"/>
                      <a:pt x="4695" y="2589"/>
                    </a:cubicBezTo>
                    <a:cubicBezTo>
                      <a:pt x="4720" y="2800"/>
                      <a:pt x="4582" y="2875"/>
                      <a:pt x="4401" y="2982"/>
                    </a:cubicBezTo>
                    <a:cubicBezTo>
                      <a:pt x="3759" y="3293"/>
                      <a:pt x="3167" y="3442"/>
                      <a:pt x="2538" y="3606"/>
                    </a:cubicBezTo>
                    <a:lnTo>
                      <a:pt x="2401" y="3643"/>
                    </a:lnTo>
                    <a:lnTo>
                      <a:pt x="93" y="4179"/>
                    </a:lnTo>
                    <a:lnTo>
                      <a:pt x="611" y="1410"/>
                    </a:lnTo>
                    <a:lnTo>
                      <a:pt x="1091" y="1273"/>
                    </a:lnTo>
                    <a:cubicBezTo>
                      <a:pt x="1328" y="1205"/>
                      <a:pt x="1546" y="1068"/>
                      <a:pt x="1708" y="875"/>
                    </a:cubicBezTo>
                    <a:lnTo>
                      <a:pt x="2251" y="245"/>
                    </a:lnTo>
                    <a:cubicBezTo>
                      <a:pt x="2332" y="150"/>
                      <a:pt x="2444" y="95"/>
                      <a:pt x="2568" y="89"/>
                    </a:cubicBezTo>
                    <a:lnTo>
                      <a:pt x="2576" y="89"/>
                    </a:lnTo>
                    <a:cubicBezTo>
                      <a:pt x="2582" y="89"/>
                      <a:pt x="2588" y="89"/>
                      <a:pt x="2594" y="89"/>
                    </a:cubicBezTo>
                    <a:close/>
                    <a:moveTo>
                      <a:pt x="2586" y="0"/>
                    </a:moveTo>
                    <a:cubicBezTo>
                      <a:pt x="2580" y="0"/>
                      <a:pt x="2574" y="1"/>
                      <a:pt x="2568" y="1"/>
                    </a:cubicBezTo>
                    <a:lnTo>
                      <a:pt x="2562" y="1"/>
                    </a:lnTo>
                    <a:cubicBezTo>
                      <a:pt x="2419" y="14"/>
                      <a:pt x="2283" y="83"/>
                      <a:pt x="2188" y="188"/>
                    </a:cubicBezTo>
                    <a:lnTo>
                      <a:pt x="1647" y="818"/>
                    </a:lnTo>
                    <a:cubicBezTo>
                      <a:pt x="1491" y="999"/>
                      <a:pt x="1291" y="1123"/>
                      <a:pt x="1066" y="1192"/>
                    </a:cubicBezTo>
                    <a:lnTo>
                      <a:pt x="562" y="1342"/>
                    </a:lnTo>
                    <a:cubicBezTo>
                      <a:pt x="548" y="1342"/>
                      <a:pt x="536" y="1355"/>
                      <a:pt x="530" y="1373"/>
                    </a:cubicBezTo>
                    <a:lnTo>
                      <a:pt x="1" y="4228"/>
                    </a:lnTo>
                    <a:cubicBezTo>
                      <a:pt x="1" y="4241"/>
                      <a:pt x="1" y="4253"/>
                      <a:pt x="13" y="4265"/>
                    </a:cubicBezTo>
                    <a:cubicBezTo>
                      <a:pt x="19" y="4273"/>
                      <a:pt x="32" y="4279"/>
                      <a:pt x="44" y="4279"/>
                    </a:cubicBezTo>
                    <a:cubicBezTo>
                      <a:pt x="44" y="4279"/>
                      <a:pt x="50" y="4279"/>
                      <a:pt x="50" y="4273"/>
                    </a:cubicBezTo>
                    <a:lnTo>
                      <a:pt x="2419" y="3724"/>
                    </a:lnTo>
                    <a:lnTo>
                      <a:pt x="2556" y="3686"/>
                    </a:lnTo>
                    <a:cubicBezTo>
                      <a:pt x="3192" y="3525"/>
                      <a:pt x="3791" y="3375"/>
                      <a:pt x="4439" y="3056"/>
                    </a:cubicBezTo>
                    <a:lnTo>
                      <a:pt x="4446" y="3050"/>
                    </a:lnTo>
                    <a:cubicBezTo>
                      <a:pt x="4626" y="2950"/>
                      <a:pt x="4813" y="2844"/>
                      <a:pt x="4776" y="2582"/>
                    </a:cubicBezTo>
                    <a:cubicBezTo>
                      <a:pt x="4764" y="2464"/>
                      <a:pt x="4701" y="2365"/>
                      <a:pt x="4614" y="2308"/>
                    </a:cubicBezTo>
                    <a:cubicBezTo>
                      <a:pt x="4596" y="2302"/>
                      <a:pt x="4582" y="2290"/>
                      <a:pt x="4565" y="2283"/>
                    </a:cubicBezTo>
                    <a:cubicBezTo>
                      <a:pt x="4651" y="2239"/>
                      <a:pt x="4746" y="2184"/>
                      <a:pt x="4795" y="2121"/>
                    </a:cubicBezTo>
                    <a:cubicBezTo>
                      <a:pt x="4919" y="1983"/>
                      <a:pt x="4925" y="1729"/>
                      <a:pt x="4813" y="1585"/>
                    </a:cubicBezTo>
                    <a:cubicBezTo>
                      <a:pt x="4776" y="1535"/>
                      <a:pt x="4726" y="1505"/>
                      <a:pt x="4671" y="1491"/>
                    </a:cubicBezTo>
                    <a:cubicBezTo>
                      <a:pt x="4695" y="1473"/>
                      <a:pt x="4720" y="1460"/>
                      <a:pt x="4726" y="1454"/>
                    </a:cubicBezTo>
                    <a:cubicBezTo>
                      <a:pt x="4864" y="1330"/>
                      <a:pt x="4888" y="1117"/>
                      <a:pt x="4783" y="961"/>
                    </a:cubicBezTo>
                    <a:cubicBezTo>
                      <a:pt x="4705" y="855"/>
                      <a:pt x="4579" y="793"/>
                      <a:pt x="4454" y="793"/>
                    </a:cubicBezTo>
                    <a:cubicBezTo>
                      <a:pt x="4447" y="793"/>
                      <a:pt x="4440" y="793"/>
                      <a:pt x="4433" y="794"/>
                    </a:cubicBezTo>
                    <a:cubicBezTo>
                      <a:pt x="4446" y="780"/>
                      <a:pt x="4452" y="774"/>
                      <a:pt x="4458" y="768"/>
                    </a:cubicBezTo>
                    <a:cubicBezTo>
                      <a:pt x="4458" y="768"/>
                      <a:pt x="4551" y="656"/>
                      <a:pt x="4559" y="519"/>
                    </a:cubicBezTo>
                    <a:cubicBezTo>
                      <a:pt x="4559" y="369"/>
                      <a:pt x="4476" y="233"/>
                      <a:pt x="4340" y="170"/>
                    </a:cubicBezTo>
                    <a:cubicBezTo>
                      <a:pt x="4285" y="144"/>
                      <a:pt x="4229" y="131"/>
                      <a:pt x="4174" y="131"/>
                    </a:cubicBezTo>
                    <a:cubicBezTo>
                      <a:pt x="4096" y="131"/>
                      <a:pt x="4021" y="157"/>
                      <a:pt x="3960" y="207"/>
                    </a:cubicBezTo>
                    <a:cubicBezTo>
                      <a:pt x="3722" y="406"/>
                      <a:pt x="3429" y="575"/>
                      <a:pt x="3086" y="700"/>
                    </a:cubicBezTo>
                    <a:cubicBezTo>
                      <a:pt x="3037" y="725"/>
                      <a:pt x="2980" y="743"/>
                      <a:pt x="2931" y="762"/>
                    </a:cubicBezTo>
                    <a:cubicBezTo>
                      <a:pt x="2856" y="786"/>
                      <a:pt x="2781" y="812"/>
                      <a:pt x="2706" y="843"/>
                    </a:cubicBezTo>
                    <a:lnTo>
                      <a:pt x="2688" y="849"/>
                    </a:lnTo>
                    <a:lnTo>
                      <a:pt x="2887" y="519"/>
                    </a:lnTo>
                    <a:cubicBezTo>
                      <a:pt x="2950" y="406"/>
                      <a:pt x="2950" y="276"/>
                      <a:pt x="2881" y="164"/>
                    </a:cubicBezTo>
                    <a:cubicBezTo>
                      <a:pt x="2821" y="62"/>
                      <a:pt x="2710" y="0"/>
                      <a:pt x="2586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4"/>
              <p:cNvSpPr/>
              <p:nvPr/>
            </p:nvSpPr>
            <p:spPr>
              <a:xfrm>
                <a:off x="2671250" y="3644225"/>
                <a:ext cx="265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369" extrusionOk="0">
                    <a:moveTo>
                      <a:pt x="1060" y="0"/>
                    </a:moveTo>
                    <a:lnTo>
                      <a:pt x="0" y="368"/>
                    </a:lnTo>
                    <a:cubicBezTo>
                      <a:pt x="0" y="368"/>
                      <a:pt x="443" y="362"/>
                      <a:pt x="1060" y="0"/>
                    </a:cubicBezTo>
                    <a:close/>
                  </a:path>
                </a:pathLst>
              </a:custGeom>
              <a:solidFill>
                <a:srgbClr val="DD95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4"/>
              <p:cNvSpPr/>
              <p:nvPr/>
            </p:nvSpPr>
            <p:spPr>
              <a:xfrm>
                <a:off x="2670175" y="3643125"/>
                <a:ext cx="288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456" extrusionOk="0">
                    <a:moveTo>
                      <a:pt x="1104" y="1"/>
                    </a:moveTo>
                    <a:cubicBezTo>
                      <a:pt x="1098" y="1"/>
                      <a:pt x="1091" y="3"/>
                      <a:pt x="1085" y="7"/>
                    </a:cubicBezTo>
                    <a:cubicBezTo>
                      <a:pt x="479" y="363"/>
                      <a:pt x="43" y="375"/>
                      <a:pt x="43" y="375"/>
                    </a:cubicBezTo>
                    <a:cubicBezTo>
                      <a:pt x="18" y="375"/>
                      <a:pt x="0" y="393"/>
                      <a:pt x="0" y="418"/>
                    </a:cubicBezTo>
                    <a:cubicBezTo>
                      <a:pt x="0" y="438"/>
                      <a:pt x="18" y="456"/>
                      <a:pt x="43" y="456"/>
                    </a:cubicBezTo>
                    <a:cubicBezTo>
                      <a:pt x="61" y="456"/>
                      <a:pt x="504" y="444"/>
                      <a:pt x="1128" y="82"/>
                    </a:cubicBezTo>
                    <a:cubicBezTo>
                      <a:pt x="1146" y="70"/>
                      <a:pt x="1152" y="44"/>
                      <a:pt x="1140" y="26"/>
                    </a:cubicBezTo>
                    <a:cubicBezTo>
                      <a:pt x="1132" y="9"/>
                      <a:pt x="1118" y="1"/>
                      <a:pt x="1104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4"/>
              <p:cNvSpPr/>
              <p:nvPr/>
            </p:nvSpPr>
            <p:spPr>
              <a:xfrm>
                <a:off x="2667350" y="3626000"/>
                <a:ext cx="316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436" extrusionOk="0">
                    <a:moveTo>
                      <a:pt x="1265" y="0"/>
                    </a:moveTo>
                    <a:lnTo>
                      <a:pt x="1" y="436"/>
                    </a:lnTo>
                    <a:cubicBezTo>
                      <a:pt x="1" y="436"/>
                      <a:pt x="655" y="381"/>
                      <a:pt x="1265" y="0"/>
                    </a:cubicBezTo>
                    <a:close/>
                  </a:path>
                </a:pathLst>
              </a:custGeom>
              <a:solidFill>
                <a:srgbClr val="DD95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4"/>
              <p:cNvSpPr/>
              <p:nvPr/>
            </p:nvSpPr>
            <p:spPr>
              <a:xfrm>
                <a:off x="2666225" y="3625050"/>
                <a:ext cx="340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518" extrusionOk="0">
                    <a:moveTo>
                      <a:pt x="1312" y="0"/>
                    </a:moveTo>
                    <a:cubicBezTo>
                      <a:pt x="1303" y="0"/>
                      <a:pt x="1295" y="2"/>
                      <a:pt x="1286" y="7"/>
                    </a:cubicBezTo>
                    <a:cubicBezTo>
                      <a:pt x="694" y="375"/>
                      <a:pt x="46" y="431"/>
                      <a:pt x="38" y="431"/>
                    </a:cubicBezTo>
                    <a:cubicBezTo>
                      <a:pt x="14" y="436"/>
                      <a:pt x="1" y="456"/>
                      <a:pt x="1" y="474"/>
                    </a:cubicBezTo>
                    <a:cubicBezTo>
                      <a:pt x="1" y="499"/>
                      <a:pt x="20" y="517"/>
                      <a:pt x="46" y="517"/>
                    </a:cubicBezTo>
                    <a:cubicBezTo>
                      <a:pt x="76" y="511"/>
                      <a:pt x="719" y="456"/>
                      <a:pt x="1336" y="76"/>
                    </a:cubicBezTo>
                    <a:cubicBezTo>
                      <a:pt x="1355" y="62"/>
                      <a:pt x="1361" y="38"/>
                      <a:pt x="1348" y="19"/>
                    </a:cubicBezTo>
                    <a:cubicBezTo>
                      <a:pt x="1340" y="7"/>
                      <a:pt x="1326" y="0"/>
                      <a:pt x="131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4"/>
              <p:cNvSpPr/>
              <p:nvPr/>
            </p:nvSpPr>
            <p:spPr>
              <a:xfrm>
                <a:off x="2661900" y="3608225"/>
                <a:ext cx="324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25" extrusionOk="0">
                    <a:moveTo>
                      <a:pt x="1296" y="1"/>
                    </a:moveTo>
                    <a:lnTo>
                      <a:pt x="0" y="524"/>
                    </a:lnTo>
                    <a:cubicBezTo>
                      <a:pt x="0" y="524"/>
                      <a:pt x="705" y="412"/>
                      <a:pt x="1296" y="1"/>
                    </a:cubicBezTo>
                    <a:close/>
                  </a:path>
                </a:pathLst>
              </a:custGeom>
              <a:solidFill>
                <a:srgbClr val="DD95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4"/>
              <p:cNvSpPr/>
              <p:nvPr/>
            </p:nvSpPr>
            <p:spPr>
              <a:xfrm>
                <a:off x="2660800" y="3607225"/>
                <a:ext cx="3480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602" extrusionOk="0">
                    <a:moveTo>
                      <a:pt x="1347" y="0"/>
                    </a:moveTo>
                    <a:cubicBezTo>
                      <a:pt x="1339" y="0"/>
                      <a:pt x="1330" y="4"/>
                      <a:pt x="1322" y="9"/>
                    </a:cubicBezTo>
                    <a:cubicBezTo>
                      <a:pt x="742" y="401"/>
                      <a:pt x="44" y="520"/>
                      <a:pt x="38" y="520"/>
                    </a:cubicBezTo>
                    <a:cubicBezTo>
                      <a:pt x="13" y="527"/>
                      <a:pt x="1" y="545"/>
                      <a:pt x="1" y="570"/>
                    </a:cubicBezTo>
                    <a:cubicBezTo>
                      <a:pt x="7" y="588"/>
                      <a:pt x="25" y="602"/>
                      <a:pt x="44" y="602"/>
                    </a:cubicBezTo>
                    <a:lnTo>
                      <a:pt x="50" y="602"/>
                    </a:lnTo>
                    <a:cubicBezTo>
                      <a:pt x="56" y="602"/>
                      <a:pt x="773" y="482"/>
                      <a:pt x="1366" y="78"/>
                    </a:cubicBezTo>
                    <a:cubicBezTo>
                      <a:pt x="1385" y="65"/>
                      <a:pt x="1391" y="41"/>
                      <a:pt x="1378" y="21"/>
                    </a:cubicBezTo>
                    <a:cubicBezTo>
                      <a:pt x="1371" y="7"/>
                      <a:pt x="1359" y="0"/>
                      <a:pt x="1347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4"/>
              <p:cNvSpPr/>
              <p:nvPr/>
            </p:nvSpPr>
            <p:spPr>
              <a:xfrm>
                <a:off x="2454375" y="3527475"/>
                <a:ext cx="170925" cy="204650"/>
              </a:xfrm>
              <a:custGeom>
                <a:avLst/>
                <a:gdLst/>
                <a:ahLst/>
                <a:cxnLst/>
                <a:rect l="l" t="t" r="r" b="b"/>
                <a:pathLst>
                  <a:path w="6837" h="8186" extrusionOk="0">
                    <a:moveTo>
                      <a:pt x="2129" y="0"/>
                    </a:moveTo>
                    <a:lnTo>
                      <a:pt x="345" y="5979"/>
                    </a:lnTo>
                    <a:cubicBezTo>
                      <a:pt x="1" y="7119"/>
                      <a:pt x="882" y="8185"/>
                      <a:pt x="1974" y="8185"/>
                    </a:cubicBezTo>
                    <a:cubicBezTo>
                      <a:pt x="2148" y="8185"/>
                      <a:pt x="2328" y="8158"/>
                      <a:pt x="2509" y="8100"/>
                    </a:cubicBezTo>
                    <a:lnTo>
                      <a:pt x="6836" y="6684"/>
                    </a:lnTo>
                    <a:cubicBezTo>
                      <a:pt x="6250" y="5804"/>
                      <a:pt x="6051" y="4714"/>
                      <a:pt x="6287" y="3686"/>
                    </a:cubicBezTo>
                    <a:lnTo>
                      <a:pt x="6437" y="3036"/>
                    </a:lnTo>
                    <a:lnTo>
                      <a:pt x="2840" y="4308"/>
                    </a:lnTo>
                    <a:lnTo>
                      <a:pt x="4136" y="3847"/>
                    </a:lnTo>
                    <a:lnTo>
                      <a:pt x="4336" y="949"/>
                    </a:lnTo>
                    <a:lnTo>
                      <a:pt x="21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4"/>
              <p:cNvSpPr/>
              <p:nvPr/>
            </p:nvSpPr>
            <p:spPr>
              <a:xfrm>
                <a:off x="2457225" y="3526500"/>
                <a:ext cx="169150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6766" h="8263" extrusionOk="0">
                    <a:moveTo>
                      <a:pt x="2014" y="0"/>
                    </a:moveTo>
                    <a:cubicBezTo>
                      <a:pt x="1994" y="0"/>
                      <a:pt x="1976" y="11"/>
                      <a:pt x="1972" y="27"/>
                    </a:cubicBezTo>
                    <a:lnTo>
                      <a:pt x="194" y="6007"/>
                    </a:lnTo>
                    <a:cubicBezTo>
                      <a:pt x="1" y="6642"/>
                      <a:pt x="168" y="7296"/>
                      <a:pt x="643" y="7765"/>
                    </a:cubicBezTo>
                    <a:cubicBezTo>
                      <a:pt x="979" y="8088"/>
                      <a:pt x="1410" y="8263"/>
                      <a:pt x="1852" y="8263"/>
                    </a:cubicBezTo>
                    <a:cubicBezTo>
                      <a:pt x="2039" y="8263"/>
                      <a:pt x="2220" y="8238"/>
                      <a:pt x="2407" y="8176"/>
                    </a:cubicBezTo>
                    <a:lnTo>
                      <a:pt x="6734" y="6767"/>
                    </a:lnTo>
                    <a:cubicBezTo>
                      <a:pt x="6746" y="6761"/>
                      <a:pt x="6760" y="6755"/>
                      <a:pt x="6766" y="6741"/>
                    </a:cubicBezTo>
                    <a:cubicBezTo>
                      <a:pt x="6766" y="6729"/>
                      <a:pt x="6766" y="6717"/>
                      <a:pt x="6760" y="6704"/>
                    </a:cubicBezTo>
                    <a:cubicBezTo>
                      <a:pt x="6179" y="5831"/>
                      <a:pt x="5980" y="4753"/>
                      <a:pt x="6217" y="3731"/>
                    </a:cubicBezTo>
                    <a:lnTo>
                      <a:pt x="6366" y="3083"/>
                    </a:lnTo>
                    <a:cubicBezTo>
                      <a:pt x="6366" y="3069"/>
                      <a:pt x="6360" y="3051"/>
                      <a:pt x="6354" y="3045"/>
                    </a:cubicBezTo>
                    <a:cubicBezTo>
                      <a:pt x="6344" y="3035"/>
                      <a:pt x="6332" y="3029"/>
                      <a:pt x="6321" y="3029"/>
                    </a:cubicBezTo>
                    <a:cubicBezTo>
                      <a:pt x="6318" y="3029"/>
                      <a:pt x="6314" y="3030"/>
                      <a:pt x="6311" y="3032"/>
                    </a:cubicBezTo>
                    <a:lnTo>
                      <a:pt x="4066" y="3823"/>
                    </a:lnTo>
                    <a:lnTo>
                      <a:pt x="4265" y="994"/>
                    </a:lnTo>
                    <a:cubicBezTo>
                      <a:pt x="4265" y="968"/>
                      <a:pt x="4253" y="950"/>
                      <a:pt x="4228" y="943"/>
                    </a:cubicBezTo>
                    <a:cubicBezTo>
                      <a:pt x="4203" y="943"/>
                      <a:pt x="4185" y="962"/>
                      <a:pt x="4185" y="988"/>
                    </a:cubicBezTo>
                    <a:lnTo>
                      <a:pt x="3984" y="3855"/>
                    </a:lnTo>
                    <a:lnTo>
                      <a:pt x="2712" y="4304"/>
                    </a:lnTo>
                    <a:cubicBezTo>
                      <a:pt x="2688" y="4317"/>
                      <a:pt x="2682" y="4335"/>
                      <a:pt x="2688" y="4361"/>
                    </a:cubicBezTo>
                    <a:cubicBezTo>
                      <a:pt x="2693" y="4375"/>
                      <a:pt x="2711" y="4387"/>
                      <a:pt x="2727" y="4387"/>
                    </a:cubicBezTo>
                    <a:cubicBezTo>
                      <a:pt x="2730" y="4387"/>
                      <a:pt x="2734" y="4386"/>
                      <a:pt x="2738" y="4384"/>
                    </a:cubicBezTo>
                    <a:lnTo>
                      <a:pt x="4035" y="3924"/>
                    </a:lnTo>
                    <a:lnTo>
                      <a:pt x="6266" y="3138"/>
                    </a:lnTo>
                    <a:lnTo>
                      <a:pt x="6136" y="3711"/>
                    </a:lnTo>
                    <a:cubicBezTo>
                      <a:pt x="5899" y="4735"/>
                      <a:pt x="6086" y="5825"/>
                      <a:pt x="6660" y="6704"/>
                    </a:cubicBezTo>
                    <a:lnTo>
                      <a:pt x="2383" y="8095"/>
                    </a:lnTo>
                    <a:cubicBezTo>
                      <a:pt x="2206" y="8154"/>
                      <a:pt x="2027" y="8182"/>
                      <a:pt x="1852" y="8182"/>
                    </a:cubicBezTo>
                    <a:cubicBezTo>
                      <a:pt x="1428" y="8182"/>
                      <a:pt x="1022" y="8015"/>
                      <a:pt x="700" y="7702"/>
                    </a:cubicBezTo>
                    <a:cubicBezTo>
                      <a:pt x="251" y="7259"/>
                      <a:pt x="88" y="6636"/>
                      <a:pt x="275" y="6030"/>
                    </a:cubicBezTo>
                    <a:lnTo>
                      <a:pt x="2052" y="53"/>
                    </a:lnTo>
                    <a:cubicBezTo>
                      <a:pt x="2058" y="27"/>
                      <a:pt x="2046" y="8"/>
                      <a:pt x="2027" y="2"/>
                    </a:cubicBezTo>
                    <a:cubicBezTo>
                      <a:pt x="2022" y="1"/>
                      <a:pt x="2018" y="0"/>
                      <a:pt x="2014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4"/>
              <p:cNvSpPr/>
              <p:nvPr/>
            </p:nvSpPr>
            <p:spPr>
              <a:xfrm>
                <a:off x="2576950" y="3610925"/>
                <a:ext cx="1497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236" extrusionOk="0">
                    <a:moveTo>
                      <a:pt x="554" y="1"/>
                    </a:moveTo>
                    <a:cubicBezTo>
                      <a:pt x="544" y="1"/>
                      <a:pt x="533" y="4"/>
                      <a:pt x="524" y="11"/>
                    </a:cubicBezTo>
                    <a:cubicBezTo>
                      <a:pt x="498" y="35"/>
                      <a:pt x="0" y="566"/>
                      <a:pt x="355" y="2205"/>
                    </a:cubicBezTo>
                    <a:cubicBezTo>
                      <a:pt x="362" y="2224"/>
                      <a:pt x="374" y="2236"/>
                      <a:pt x="400" y="2236"/>
                    </a:cubicBezTo>
                    <a:lnTo>
                      <a:pt x="406" y="2236"/>
                    </a:lnTo>
                    <a:cubicBezTo>
                      <a:pt x="430" y="2230"/>
                      <a:pt x="443" y="2212"/>
                      <a:pt x="437" y="2187"/>
                    </a:cubicBezTo>
                    <a:cubicBezTo>
                      <a:pt x="93" y="603"/>
                      <a:pt x="579" y="80"/>
                      <a:pt x="587" y="72"/>
                    </a:cubicBezTo>
                    <a:cubicBezTo>
                      <a:pt x="599" y="54"/>
                      <a:pt x="599" y="29"/>
                      <a:pt x="579" y="11"/>
                    </a:cubicBezTo>
                    <a:cubicBezTo>
                      <a:pt x="573" y="4"/>
                      <a:pt x="564" y="1"/>
                      <a:pt x="554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4"/>
              <p:cNvSpPr/>
              <p:nvPr/>
            </p:nvSpPr>
            <p:spPr>
              <a:xfrm>
                <a:off x="2594850" y="3613650"/>
                <a:ext cx="106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26" extrusionOk="0">
                    <a:moveTo>
                      <a:pt x="213" y="89"/>
                    </a:moveTo>
                    <a:cubicBezTo>
                      <a:pt x="282" y="89"/>
                      <a:pt x="338" y="144"/>
                      <a:pt x="338" y="213"/>
                    </a:cubicBezTo>
                    <a:cubicBezTo>
                      <a:pt x="338" y="288"/>
                      <a:pt x="282" y="345"/>
                      <a:pt x="213" y="345"/>
                    </a:cubicBezTo>
                    <a:cubicBezTo>
                      <a:pt x="139" y="345"/>
                      <a:pt x="82" y="288"/>
                      <a:pt x="82" y="213"/>
                    </a:cubicBezTo>
                    <a:cubicBezTo>
                      <a:pt x="82" y="144"/>
                      <a:pt x="139" y="89"/>
                      <a:pt x="213" y="89"/>
                    </a:cubicBezTo>
                    <a:close/>
                    <a:moveTo>
                      <a:pt x="213" y="1"/>
                    </a:moveTo>
                    <a:cubicBezTo>
                      <a:pt x="95" y="1"/>
                      <a:pt x="1" y="101"/>
                      <a:pt x="1" y="213"/>
                    </a:cubicBezTo>
                    <a:cubicBezTo>
                      <a:pt x="1" y="331"/>
                      <a:pt x="95" y="426"/>
                      <a:pt x="213" y="426"/>
                    </a:cubicBezTo>
                    <a:cubicBezTo>
                      <a:pt x="326" y="426"/>
                      <a:pt x="424" y="331"/>
                      <a:pt x="424" y="213"/>
                    </a:cubicBezTo>
                    <a:cubicBezTo>
                      <a:pt x="424" y="101"/>
                      <a:pt x="326" y="1"/>
                      <a:pt x="213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4"/>
              <p:cNvSpPr/>
              <p:nvPr/>
            </p:nvSpPr>
            <p:spPr>
              <a:xfrm>
                <a:off x="2522400" y="3635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5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4" name="Google Shape;1684;p34"/>
            <p:cNvGrpSpPr/>
            <p:nvPr/>
          </p:nvGrpSpPr>
          <p:grpSpPr>
            <a:xfrm>
              <a:off x="5846525" y="-509630"/>
              <a:ext cx="433805" cy="1787482"/>
              <a:chOff x="5568666" y="-3050224"/>
              <a:chExt cx="1026513" cy="4229726"/>
            </a:xfrm>
          </p:grpSpPr>
          <p:sp>
            <p:nvSpPr>
              <p:cNvPr id="1685" name="Google Shape;1685;p34"/>
              <p:cNvSpPr/>
              <p:nvPr/>
            </p:nvSpPr>
            <p:spPr>
              <a:xfrm>
                <a:off x="5911057" y="446560"/>
                <a:ext cx="341730" cy="162068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1715" extrusionOk="0">
                    <a:moveTo>
                      <a:pt x="855" y="0"/>
                    </a:moveTo>
                    <a:cubicBezTo>
                      <a:pt x="380" y="0"/>
                      <a:pt x="0" y="380"/>
                      <a:pt x="0" y="861"/>
                    </a:cubicBezTo>
                    <a:cubicBezTo>
                      <a:pt x="0" y="1335"/>
                      <a:pt x="380" y="1715"/>
                      <a:pt x="855" y="1715"/>
                    </a:cubicBezTo>
                    <a:lnTo>
                      <a:pt x="2755" y="1715"/>
                    </a:lnTo>
                    <a:cubicBezTo>
                      <a:pt x="3229" y="1715"/>
                      <a:pt x="3615" y="1335"/>
                      <a:pt x="3615" y="861"/>
                    </a:cubicBezTo>
                    <a:cubicBezTo>
                      <a:pt x="3615" y="380"/>
                      <a:pt x="3229" y="0"/>
                      <a:pt x="27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4"/>
              <p:cNvSpPr/>
              <p:nvPr/>
            </p:nvSpPr>
            <p:spPr>
              <a:xfrm>
                <a:off x="5905104" y="440606"/>
                <a:ext cx="353638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1841" extrusionOk="0">
                    <a:moveTo>
                      <a:pt x="2818" y="126"/>
                    </a:moveTo>
                    <a:cubicBezTo>
                      <a:pt x="3261" y="126"/>
                      <a:pt x="3617" y="481"/>
                      <a:pt x="3617" y="924"/>
                    </a:cubicBezTo>
                    <a:cubicBezTo>
                      <a:pt x="3617" y="1361"/>
                      <a:pt x="3261" y="1715"/>
                      <a:pt x="2818" y="1715"/>
                    </a:cubicBezTo>
                    <a:lnTo>
                      <a:pt x="918" y="1715"/>
                    </a:lnTo>
                    <a:cubicBezTo>
                      <a:pt x="481" y="1715"/>
                      <a:pt x="119" y="1361"/>
                      <a:pt x="119" y="924"/>
                    </a:cubicBezTo>
                    <a:cubicBezTo>
                      <a:pt x="119" y="481"/>
                      <a:pt x="481" y="126"/>
                      <a:pt x="918" y="126"/>
                    </a:cubicBezTo>
                    <a:close/>
                    <a:moveTo>
                      <a:pt x="918" y="0"/>
                    </a:moveTo>
                    <a:cubicBezTo>
                      <a:pt x="412" y="0"/>
                      <a:pt x="0" y="412"/>
                      <a:pt x="0" y="924"/>
                    </a:cubicBezTo>
                    <a:cubicBezTo>
                      <a:pt x="0" y="1429"/>
                      <a:pt x="412" y="1841"/>
                      <a:pt x="918" y="1841"/>
                    </a:cubicBezTo>
                    <a:lnTo>
                      <a:pt x="2818" y="1841"/>
                    </a:lnTo>
                    <a:cubicBezTo>
                      <a:pt x="3330" y="1841"/>
                      <a:pt x="3741" y="1429"/>
                      <a:pt x="3741" y="924"/>
                    </a:cubicBezTo>
                    <a:cubicBezTo>
                      <a:pt x="3741" y="412"/>
                      <a:pt x="3330" y="0"/>
                      <a:pt x="2818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4"/>
              <p:cNvSpPr/>
              <p:nvPr/>
            </p:nvSpPr>
            <p:spPr>
              <a:xfrm>
                <a:off x="5904537" y="440039"/>
                <a:ext cx="354205" cy="175109"/>
              </a:xfrm>
              <a:custGeom>
                <a:avLst/>
                <a:gdLst/>
                <a:ahLst/>
                <a:cxnLst/>
                <a:rect l="l" t="t" r="r" b="b"/>
                <a:pathLst>
                  <a:path w="3748" h="1853" extrusionOk="0">
                    <a:moveTo>
                      <a:pt x="2824" y="132"/>
                    </a:moveTo>
                    <a:cubicBezTo>
                      <a:pt x="3267" y="132"/>
                      <a:pt x="3623" y="487"/>
                      <a:pt x="3623" y="930"/>
                    </a:cubicBezTo>
                    <a:cubicBezTo>
                      <a:pt x="3623" y="1367"/>
                      <a:pt x="3267" y="1721"/>
                      <a:pt x="2824" y="1721"/>
                    </a:cubicBezTo>
                    <a:lnTo>
                      <a:pt x="924" y="1721"/>
                    </a:lnTo>
                    <a:cubicBezTo>
                      <a:pt x="487" y="1721"/>
                      <a:pt x="131" y="1367"/>
                      <a:pt x="131" y="930"/>
                    </a:cubicBezTo>
                    <a:cubicBezTo>
                      <a:pt x="131" y="487"/>
                      <a:pt x="487" y="132"/>
                      <a:pt x="924" y="132"/>
                    </a:cubicBezTo>
                    <a:close/>
                    <a:moveTo>
                      <a:pt x="924" y="0"/>
                    </a:moveTo>
                    <a:cubicBezTo>
                      <a:pt x="418" y="0"/>
                      <a:pt x="0" y="418"/>
                      <a:pt x="0" y="930"/>
                    </a:cubicBezTo>
                    <a:cubicBezTo>
                      <a:pt x="0" y="1435"/>
                      <a:pt x="418" y="1853"/>
                      <a:pt x="924" y="1853"/>
                    </a:cubicBezTo>
                    <a:lnTo>
                      <a:pt x="2824" y="1853"/>
                    </a:lnTo>
                    <a:cubicBezTo>
                      <a:pt x="3336" y="1853"/>
                      <a:pt x="3747" y="1435"/>
                      <a:pt x="3747" y="930"/>
                    </a:cubicBezTo>
                    <a:cubicBezTo>
                      <a:pt x="3747" y="418"/>
                      <a:pt x="3336" y="0"/>
                      <a:pt x="2824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4"/>
              <p:cNvSpPr/>
              <p:nvPr/>
            </p:nvSpPr>
            <p:spPr>
              <a:xfrm>
                <a:off x="5912759" y="835994"/>
                <a:ext cx="337761" cy="337743"/>
              </a:xfrm>
              <a:custGeom>
                <a:avLst/>
                <a:gdLst/>
                <a:ahLst/>
                <a:cxnLst/>
                <a:rect l="l" t="t" r="r" b="b"/>
                <a:pathLst>
                  <a:path w="3574" h="3574" extrusionOk="0">
                    <a:moveTo>
                      <a:pt x="1790" y="0"/>
                    </a:moveTo>
                    <a:cubicBezTo>
                      <a:pt x="799" y="0"/>
                      <a:pt x="0" y="799"/>
                      <a:pt x="0" y="1784"/>
                    </a:cubicBezTo>
                    <a:cubicBezTo>
                      <a:pt x="0" y="2768"/>
                      <a:pt x="799" y="3573"/>
                      <a:pt x="1790" y="3573"/>
                    </a:cubicBezTo>
                    <a:cubicBezTo>
                      <a:pt x="2774" y="3573"/>
                      <a:pt x="3574" y="2768"/>
                      <a:pt x="3574" y="1784"/>
                    </a:cubicBezTo>
                    <a:cubicBezTo>
                      <a:pt x="3574" y="799"/>
                      <a:pt x="2774" y="0"/>
                      <a:pt x="17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4"/>
              <p:cNvSpPr/>
              <p:nvPr/>
            </p:nvSpPr>
            <p:spPr>
              <a:xfrm>
                <a:off x="5906899" y="829474"/>
                <a:ext cx="350141" cy="350028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704" extrusionOk="0">
                    <a:moveTo>
                      <a:pt x="1852" y="132"/>
                    </a:moveTo>
                    <a:cubicBezTo>
                      <a:pt x="2799" y="132"/>
                      <a:pt x="3573" y="906"/>
                      <a:pt x="3573" y="1853"/>
                    </a:cubicBezTo>
                    <a:cubicBezTo>
                      <a:pt x="3573" y="2806"/>
                      <a:pt x="2799" y="3574"/>
                      <a:pt x="1852" y="3574"/>
                    </a:cubicBezTo>
                    <a:cubicBezTo>
                      <a:pt x="899" y="3574"/>
                      <a:pt x="131" y="2806"/>
                      <a:pt x="131" y="1853"/>
                    </a:cubicBezTo>
                    <a:cubicBezTo>
                      <a:pt x="131" y="906"/>
                      <a:pt x="899" y="132"/>
                      <a:pt x="1852" y="132"/>
                    </a:cubicBezTo>
                    <a:close/>
                    <a:moveTo>
                      <a:pt x="1852" y="0"/>
                    </a:moveTo>
                    <a:cubicBezTo>
                      <a:pt x="830" y="0"/>
                      <a:pt x="1" y="831"/>
                      <a:pt x="1" y="1853"/>
                    </a:cubicBezTo>
                    <a:cubicBezTo>
                      <a:pt x="1" y="2875"/>
                      <a:pt x="830" y="3704"/>
                      <a:pt x="1852" y="3704"/>
                    </a:cubicBezTo>
                    <a:cubicBezTo>
                      <a:pt x="2874" y="3704"/>
                      <a:pt x="3704" y="2875"/>
                      <a:pt x="3704" y="1853"/>
                    </a:cubicBezTo>
                    <a:cubicBezTo>
                      <a:pt x="3704" y="831"/>
                      <a:pt x="2874" y="0"/>
                      <a:pt x="185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4"/>
              <p:cNvSpPr/>
              <p:nvPr/>
            </p:nvSpPr>
            <p:spPr>
              <a:xfrm>
                <a:off x="6091940" y="-3032552"/>
                <a:ext cx="95" cy="3467394"/>
              </a:xfrm>
              <a:custGeom>
                <a:avLst/>
                <a:gdLst/>
                <a:ahLst/>
                <a:cxnLst/>
                <a:rect l="l" t="t" r="r" b="b"/>
                <a:pathLst>
                  <a:path w="1" h="36692" extrusionOk="0">
                    <a:moveTo>
                      <a:pt x="0" y="36692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4"/>
              <p:cNvSpPr/>
              <p:nvPr/>
            </p:nvSpPr>
            <p:spPr>
              <a:xfrm>
                <a:off x="6085986" y="-3050224"/>
                <a:ext cx="12475" cy="3502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37067" extrusionOk="0">
                    <a:moveTo>
                      <a:pt x="63" y="0"/>
                    </a:moveTo>
                    <a:cubicBezTo>
                      <a:pt x="26" y="0"/>
                      <a:pt x="0" y="81"/>
                      <a:pt x="0" y="187"/>
                    </a:cubicBezTo>
                    <a:lnTo>
                      <a:pt x="0" y="36879"/>
                    </a:lnTo>
                    <a:cubicBezTo>
                      <a:pt x="0" y="36985"/>
                      <a:pt x="26" y="37066"/>
                      <a:pt x="63" y="37066"/>
                    </a:cubicBezTo>
                    <a:cubicBezTo>
                      <a:pt x="101" y="37066"/>
                      <a:pt x="132" y="36985"/>
                      <a:pt x="132" y="36879"/>
                    </a:cubicBezTo>
                    <a:lnTo>
                      <a:pt x="132" y="187"/>
                    </a:lnTo>
                    <a:cubicBezTo>
                      <a:pt x="132" y="81"/>
                      <a:pt x="101" y="0"/>
                      <a:pt x="63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4"/>
              <p:cNvSpPr/>
              <p:nvPr/>
            </p:nvSpPr>
            <p:spPr>
              <a:xfrm>
                <a:off x="5574620" y="510725"/>
                <a:ext cx="1014039" cy="510395"/>
              </a:xfrm>
              <a:custGeom>
                <a:avLst/>
                <a:gdLst/>
                <a:ahLst/>
                <a:cxnLst/>
                <a:rect l="l" t="t" r="r" b="b"/>
                <a:pathLst>
                  <a:path w="10730" h="5401" extrusionOk="0">
                    <a:moveTo>
                      <a:pt x="5368" y="1"/>
                    </a:moveTo>
                    <a:cubicBezTo>
                      <a:pt x="2407" y="1"/>
                      <a:pt x="0" y="2401"/>
                      <a:pt x="0" y="5363"/>
                    </a:cubicBezTo>
                    <a:cubicBezTo>
                      <a:pt x="0" y="5388"/>
                      <a:pt x="2683" y="5400"/>
                      <a:pt x="5365" y="5400"/>
                    </a:cubicBezTo>
                    <a:cubicBezTo>
                      <a:pt x="8047" y="5400"/>
                      <a:pt x="10729" y="5388"/>
                      <a:pt x="10729" y="5363"/>
                    </a:cubicBezTo>
                    <a:cubicBezTo>
                      <a:pt x="10729" y="2401"/>
                      <a:pt x="8329" y="1"/>
                      <a:pt x="5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4"/>
              <p:cNvSpPr/>
              <p:nvPr/>
            </p:nvSpPr>
            <p:spPr>
              <a:xfrm>
                <a:off x="5568666" y="504961"/>
                <a:ext cx="1025946" cy="522018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5524" extrusionOk="0">
                    <a:moveTo>
                      <a:pt x="5431" y="124"/>
                    </a:moveTo>
                    <a:cubicBezTo>
                      <a:pt x="8337" y="124"/>
                      <a:pt x="10706" y="2475"/>
                      <a:pt x="10731" y="5368"/>
                    </a:cubicBezTo>
                    <a:cubicBezTo>
                      <a:pt x="10350" y="5386"/>
                      <a:pt x="7891" y="5396"/>
                      <a:pt x="5430" y="5396"/>
                    </a:cubicBezTo>
                    <a:cubicBezTo>
                      <a:pt x="2970" y="5396"/>
                      <a:pt x="509" y="5386"/>
                      <a:pt x="125" y="5368"/>
                    </a:cubicBezTo>
                    <a:cubicBezTo>
                      <a:pt x="156" y="2475"/>
                      <a:pt x="2525" y="124"/>
                      <a:pt x="5431" y="124"/>
                    </a:cubicBezTo>
                    <a:close/>
                    <a:moveTo>
                      <a:pt x="5431" y="0"/>
                    </a:moveTo>
                    <a:cubicBezTo>
                      <a:pt x="2438" y="0"/>
                      <a:pt x="1" y="2432"/>
                      <a:pt x="1" y="5424"/>
                    </a:cubicBezTo>
                    <a:cubicBezTo>
                      <a:pt x="1" y="5505"/>
                      <a:pt x="1" y="5505"/>
                      <a:pt x="1771" y="5511"/>
                    </a:cubicBezTo>
                    <a:cubicBezTo>
                      <a:pt x="2763" y="5517"/>
                      <a:pt x="4090" y="5523"/>
                      <a:pt x="5506" y="5523"/>
                    </a:cubicBezTo>
                    <a:cubicBezTo>
                      <a:pt x="6902" y="5523"/>
                      <a:pt x="8193" y="5517"/>
                      <a:pt x="9146" y="5511"/>
                    </a:cubicBezTo>
                    <a:cubicBezTo>
                      <a:pt x="10855" y="5505"/>
                      <a:pt x="10855" y="5505"/>
                      <a:pt x="10855" y="5424"/>
                    </a:cubicBezTo>
                    <a:cubicBezTo>
                      <a:pt x="10855" y="2432"/>
                      <a:pt x="8424" y="0"/>
                      <a:pt x="543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4"/>
              <p:cNvSpPr/>
              <p:nvPr/>
            </p:nvSpPr>
            <p:spPr>
              <a:xfrm>
                <a:off x="5568666" y="504205"/>
                <a:ext cx="1026513" cy="522774"/>
              </a:xfrm>
              <a:custGeom>
                <a:avLst/>
                <a:gdLst/>
                <a:ahLst/>
                <a:cxnLst/>
                <a:rect l="l" t="t" r="r" b="b"/>
                <a:pathLst>
                  <a:path w="10862" h="5532" extrusionOk="0">
                    <a:moveTo>
                      <a:pt x="5431" y="132"/>
                    </a:moveTo>
                    <a:cubicBezTo>
                      <a:pt x="8331" y="132"/>
                      <a:pt x="10700" y="2483"/>
                      <a:pt x="10731" y="5376"/>
                    </a:cubicBezTo>
                    <a:cubicBezTo>
                      <a:pt x="10341" y="5394"/>
                      <a:pt x="7888" y="5404"/>
                      <a:pt x="5433" y="5404"/>
                    </a:cubicBezTo>
                    <a:cubicBezTo>
                      <a:pt x="2979" y="5404"/>
                      <a:pt x="524" y="5394"/>
                      <a:pt x="131" y="5376"/>
                    </a:cubicBezTo>
                    <a:cubicBezTo>
                      <a:pt x="162" y="2483"/>
                      <a:pt x="2525" y="132"/>
                      <a:pt x="5431" y="132"/>
                    </a:cubicBezTo>
                    <a:close/>
                    <a:moveTo>
                      <a:pt x="5431" y="1"/>
                    </a:moveTo>
                    <a:cubicBezTo>
                      <a:pt x="2438" y="1"/>
                      <a:pt x="1" y="2440"/>
                      <a:pt x="1" y="5432"/>
                    </a:cubicBezTo>
                    <a:cubicBezTo>
                      <a:pt x="1" y="5513"/>
                      <a:pt x="1" y="5513"/>
                      <a:pt x="1771" y="5525"/>
                    </a:cubicBezTo>
                    <a:cubicBezTo>
                      <a:pt x="2787" y="5531"/>
                      <a:pt x="4147" y="5531"/>
                      <a:pt x="5506" y="5531"/>
                    </a:cubicBezTo>
                    <a:cubicBezTo>
                      <a:pt x="6834" y="5531"/>
                      <a:pt x="8156" y="5531"/>
                      <a:pt x="9146" y="5525"/>
                    </a:cubicBezTo>
                    <a:cubicBezTo>
                      <a:pt x="10861" y="5513"/>
                      <a:pt x="10861" y="5513"/>
                      <a:pt x="10861" y="5432"/>
                    </a:cubicBezTo>
                    <a:cubicBezTo>
                      <a:pt x="10861" y="2440"/>
                      <a:pt x="8424" y="1"/>
                      <a:pt x="543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5" name="Google Shape;1695;p34"/>
            <p:cNvGrpSpPr/>
            <p:nvPr/>
          </p:nvGrpSpPr>
          <p:grpSpPr>
            <a:xfrm>
              <a:off x="7041600" y="-509630"/>
              <a:ext cx="433805" cy="1787482"/>
              <a:chOff x="5568666" y="-3050224"/>
              <a:chExt cx="1026513" cy="4229725"/>
            </a:xfrm>
          </p:grpSpPr>
          <p:sp>
            <p:nvSpPr>
              <p:cNvPr id="1696" name="Google Shape;1696;p34"/>
              <p:cNvSpPr/>
              <p:nvPr/>
            </p:nvSpPr>
            <p:spPr>
              <a:xfrm>
                <a:off x="5911057" y="446560"/>
                <a:ext cx="341730" cy="162068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1715" extrusionOk="0">
                    <a:moveTo>
                      <a:pt x="855" y="0"/>
                    </a:moveTo>
                    <a:cubicBezTo>
                      <a:pt x="380" y="0"/>
                      <a:pt x="0" y="380"/>
                      <a:pt x="0" y="861"/>
                    </a:cubicBezTo>
                    <a:cubicBezTo>
                      <a:pt x="0" y="1335"/>
                      <a:pt x="380" y="1715"/>
                      <a:pt x="855" y="1715"/>
                    </a:cubicBezTo>
                    <a:lnTo>
                      <a:pt x="2755" y="1715"/>
                    </a:lnTo>
                    <a:cubicBezTo>
                      <a:pt x="3229" y="1715"/>
                      <a:pt x="3615" y="1335"/>
                      <a:pt x="3615" y="861"/>
                    </a:cubicBezTo>
                    <a:cubicBezTo>
                      <a:pt x="3615" y="380"/>
                      <a:pt x="3229" y="0"/>
                      <a:pt x="27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4"/>
              <p:cNvSpPr/>
              <p:nvPr/>
            </p:nvSpPr>
            <p:spPr>
              <a:xfrm>
                <a:off x="5905104" y="440606"/>
                <a:ext cx="353638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1841" extrusionOk="0">
                    <a:moveTo>
                      <a:pt x="2818" y="126"/>
                    </a:moveTo>
                    <a:cubicBezTo>
                      <a:pt x="3261" y="126"/>
                      <a:pt x="3617" y="481"/>
                      <a:pt x="3617" y="924"/>
                    </a:cubicBezTo>
                    <a:cubicBezTo>
                      <a:pt x="3617" y="1361"/>
                      <a:pt x="3261" y="1715"/>
                      <a:pt x="2818" y="1715"/>
                    </a:cubicBezTo>
                    <a:lnTo>
                      <a:pt x="918" y="1715"/>
                    </a:lnTo>
                    <a:cubicBezTo>
                      <a:pt x="481" y="1715"/>
                      <a:pt x="119" y="1361"/>
                      <a:pt x="119" y="924"/>
                    </a:cubicBezTo>
                    <a:cubicBezTo>
                      <a:pt x="119" y="481"/>
                      <a:pt x="481" y="126"/>
                      <a:pt x="918" y="126"/>
                    </a:cubicBezTo>
                    <a:close/>
                    <a:moveTo>
                      <a:pt x="918" y="0"/>
                    </a:moveTo>
                    <a:cubicBezTo>
                      <a:pt x="412" y="0"/>
                      <a:pt x="0" y="412"/>
                      <a:pt x="0" y="924"/>
                    </a:cubicBezTo>
                    <a:cubicBezTo>
                      <a:pt x="0" y="1429"/>
                      <a:pt x="412" y="1841"/>
                      <a:pt x="918" y="1841"/>
                    </a:cubicBezTo>
                    <a:lnTo>
                      <a:pt x="2818" y="1841"/>
                    </a:lnTo>
                    <a:cubicBezTo>
                      <a:pt x="3330" y="1841"/>
                      <a:pt x="3741" y="1429"/>
                      <a:pt x="3741" y="924"/>
                    </a:cubicBezTo>
                    <a:cubicBezTo>
                      <a:pt x="3741" y="412"/>
                      <a:pt x="3330" y="0"/>
                      <a:pt x="2818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4"/>
              <p:cNvSpPr/>
              <p:nvPr/>
            </p:nvSpPr>
            <p:spPr>
              <a:xfrm>
                <a:off x="5904537" y="440039"/>
                <a:ext cx="354205" cy="175109"/>
              </a:xfrm>
              <a:custGeom>
                <a:avLst/>
                <a:gdLst/>
                <a:ahLst/>
                <a:cxnLst/>
                <a:rect l="l" t="t" r="r" b="b"/>
                <a:pathLst>
                  <a:path w="3748" h="1853" extrusionOk="0">
                    <a:moveTo>
                      <a:pt x="2824" y="132"/>
                    </a:moveTo>
                    <a:cubicBezTo>
                      <a:pt x="3267" y="132"/>
                      <a:pt x="3623" y="487"/>
                      <a:pt x="3623" y="930"/>
                    </a:cubicBezTo>
                    <a:cubicBezTo>
                      <a:pt x="3623" y="1367"/>
                      <a:pt x="3267" y="1721"/>
                      <a:pt x="2824" y="1721"/>
                    </a:cubicBezTo>
                    <a:lnTo>
                      <a:pt x="924" y="1721"/>
                    </a:lnTo>
                    <a:cubicBezTo>
                      <a:pt x="487" y="1721"/>
                      <a:pt x="131" y="1367"/>
                      <a:pt x="131" y="930"/>
                    </a:cubicBezTo>
                    <a:cubicBezTo>
                      <a:pt x="131" y="487"/>
                      <a:pt x="487" y="132"/>
                      <a:pt x="924" y="132"/>
                    </a:cubicBezTo>
                    <a:close/>
                    <a:moveTo>
                      <a:pt x="924" y="0"/>
                    </a:moveTo>
                    <a:cubicBezTo>
                      <a:pt x="418" y="0"/>
                      <a:pt x="0" y="418"/>
                      <a:pt x="0" y="930"/>
                    </a:cubicBezTo>
                    <a:cubicBezTo>
                      <a:pt x="0" y="1435"/>
                      <a:pt x="418" y="1853"/>
                      <a:pt x="924" y="1853"/>
                    </a:cubicBezTo>
                    <a:lnTo>
                      <a:pt x="2824" y="1853"/>
                    </a:lnTo>
                    <a:cubicBezTo>
                      <a:pt x="3336" y="1853"/>
                      <a:pt x="3747" y="1435"/>
                      <a:pt x="3747" y="930"/>
                    </a:cubicBezTo>
                    <a:cubicBezTo>
                      <a:pt x="3747" y="418"/>
                      <a:pt x="3336" y="0"/>
                      <a:pt x="2824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4"/>
              <p:cNvSpPr/>
              <p:nvPr/>
            </p:nvSpPr>
            <p:spPr>
              <a:xfrm>
                <a:off x="5912759" y="835994"/>
                <a:ext cx="337761" cy="337743"/>
              </a:xfrm>
              <a:custGeom>
                <a:avLst/>
                <a:gdLst/>
                <a:ahLst/>
                <a:cxnLst/>
                <a:rect l="l" t="t" r="r" b="b"/>
                <a:pathLst>
                  <a:path w="3574" h="3574" extrusionOk="0">
                    <a:moveTo>
                      <a:pt x="1790" y="0"/>
                    </a:moveTo>
                    <a:cubicBezTo>
                      <a:pt x="799" y="0"/>
                      <a:pt x="0" y="799"/>
                      <a:pt x="0" y="1784"/>
                    </a:cubicBezTo>
                    <a:cubicBezTo>
                      <a:pt x="0" y="2768"/>
                      <a:pt x="799" y="3573"/>
                      <a:pt x="1790" y="3573"/>
                    </a:cubicBezTo>
                    <a:cubicBezTo>
                      <a:pt x="2774" y="3573"/>
                      <a:pt x="3574" y="2768"/>
                      <a:pt x="3574" y="1784"/>
                    </a:cubicBezTo>
                    <a:cubicBezTo>
                      <a:pt x="3574" y="799"/>
                      <a:pt x="2774" y="0"/>
                      <a:pt x="17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4"/>
              <p:cNvSpPr/>
              <p:nvPr/>
            </p:nvSpPr>
            <p:spPr>
              <a:xfrm>
                <a:off x="5906899" y="829474"/>
                <a:ext cx="350141" cy="350028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704" extrusionOk="0">
                    <a:moveTo>
                      <a:pt x="1852" y="132"/>
                    </a:moveTo>
                    <a:cubicBezTo>
                      <a:pt x="2799" y="132"/>
                      <a:pt x="3573" y="906"/>
                      <a:pt x="3573" y="1853"/>
                    </a:cubicBezTo>
                    <a:cubicBezTo>
                      <a:pt x="3573" y="2806"/>
                      <a:pt x="2799" y="3574"/>
                      <a:pt x="1852" y="3574"/>
                    </a:cubicBezTo>
                    <a:cubicBezTo>
                      <a:pt x="899" y="3574"/>
                      <a:pt x="131" y="2806"/>
                      <a:pt x="131" y="1853"/>
                    </a:cubicBezTo>
                    <a:cubicBezTo>
                      <a:pt x="131" y="906"/>
                      <a:pt x="899" y="132"/>
                      <a:pt x="1852" y="132"/>
                    </a:cubicBezTo>
                    <a:close/>
                    <a:moveTo>
                      <a:pt x="1852" y="0"/>
                    </a:moveTo>
                    <a:cubicBezTo>
                      <a:pt x="830" y="0"/>
                      <a:pt x="1" y="831"/>
                      <a:pt x="1" y="1853"/>
                    </a:cubicBezTo>
                    <a:cubicBezTo>
                      <a:pt x="1" y="2875"/>
                      <a:pt x="830" y="3704"/>
                      <a:pt x="1852" y="3704"/>
                    </a:cubicBezTo>
                    <a:cubicBezTo>
                      <a:pt x="2874" y="3704"/>
                      <a:pt x="3704" y="2875"/>
                      <a:pt x="3704" y="1853"/>
                    </a:cubicBezTo>
                    <a:cubicBezTo>
                      <a:pt x="3704" y="831"/>
                      <a:pt x="2874" y="0"/>
                      <a:pt x="185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4"/>
              <p:cNvSpPr/>
              <p:nvPr/>
            </p:nvSpPr>
            <p:spPr>
              <a:xfrm>
                <a:off x="6091940" y="-3032552"/>
                <a:ext cx="95" cy="3467394"/>
              </a:xfrm>
              <a:custGeom>
                <a:avLst/>
                <a:gdLst/>
                <a:ahLst/>
                <a:cxnLst/>
                <a:rect l="l" t="t" r="r" b="b"/>
                <a:pathLst>
                  <a:path w="1" h="36692" extrusionOk="0">
                    <a:moveTo>
                      <a:pt x="0" y="36692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4"/>
              <p:cNvSpPr/>
              <p:nvPr/>
            </p:nvSpPr>
            <p:spPr>
              <a:xfrm>
                <a:off x="6085986" y="-3050224"/>
                <a:ext cx="12475" cy="3502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37067" extrusionOk="0">
                    <a:moveTo>
                      <a:pt x="63" y="0"/>
                    </a:moveTo>
                    <a:cubicBezTo>
                      <a:pt x="26" y="0"/>
                      <a:pt x="0" y="81"/>
                      <a:pt x="0" y="187"/>
                    </a:cubicBezTo>
                    <a:lnTo>
                      <a:pt x="0" y="36879"/>
                    </a:lnTo>
                    <a:cubicBezTo>
                      <a:pt x="0" y="36985"/>
                      <a:pt x="26" y="37066"/>
                      <a:pt x="63" y="37066"/>
                    </a:cubicBezTo>
                    <a:cubicBezTo>
                      <a:pt x="101" y="37066"/>
                      <a:pt x="132" y="36985"/>
                      <a:pt x="132" y="36879"/>
                    </a:cubicBezTo>
                    <a:lnTo>
                      <a:pt x="132" y="187"/>
                    </a:lnTo>
                    <a:cubicBezTo>
                      <a:pt x="132" y="81"/>
                      <a:pt x="101" y="0"/>
                      <a:pt x="63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4"/>
              <p:cNvSpPr/>
              <p:nvPr/>
            </p:nvSpPr>
            <p:spPr>
              <a:xfrm>
                <a:off x="5574620" y="510725"/>
                <a:ext cx="1014039" cy="510395"/>
              </a:xfrm>
              <a:custGeom>
                <a:avLst/>
                <a:gdLst/>
                <a:ahLst/>
                <a:cxnLst/>
                <a:rect l="l" t="t" r="r" b="b"/>
                <a:pathLst>
                  <a:path w="10730" h="5401" extrusionOk="0">
                    <a:moveTo>
                      <a:pt x="5368" y="1"/>
                    </a:moveTo>
                    <a:cubicBezTo>
                      <a:pt x="2407" y="1"/>
                      <a:pt x="0" y="2401"/>
                      <a:pt x="0" y="5363"/>
                    </a:cubicBezTo>
                    <a:cubicBezTo>
                      <a:pt x="0" y="5388"/>
                      <a:pt x="2683" y="5400"/>
                      <a:pt x="5365" y="5400"/>
                    </a:cubicBezTo>
                    <a:cubicBezTo>
                      <a:pt x="8047" y="5400"/>
                      <a:pt x="10729" y="5388"/>
                      <a:pt x="10729" y="5363"/>
                    </a:cubicBezTo>
                    <a:cubicBezTo>
                      <a:pt x="10729" y="2401"/>
                      <a:pt x="8329" y="1"/>
                      <a:pt x="5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4"/>
              <p:cNvSpPr/>
              <p:nvPr/>
            </p:nvSpPr>
            <p:spPr>
              <a:xfrm>
                <a:off x="5568666" y="504961"/>
                <a:ext cx="1025946" cy="522018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5524" extrusionOk="0">
                    <a:moveTo>
                      <a:pt x="5431" y="124"/>
                    </a:moveTo>
                    <a:cubicBezTo>
                      <a:pt x="8337" y="124"/>
                      <a:pt x="10706" y="2475"/>
                      <a:pt x="10731" y="5368"/>
                    </a:cubicBezTo>
                    <a:cubicBezTo>
                      <a:pt x="10350" y="5386"/>
                      <a:pt x="7891" y="5396"/>
                      <a:pt x="5430" y="5396"/>
                    </a:cubicBezTo>
                    <a:cubicBezTo>
                      <a:pt x="2970" y="5396"/>
                      <a:pt x="509" y="5386"/>
                      <a:pt x="125" y="5368"/>
                    </a:cubicBezTo>
                    <a:cubicBezTo>
                      <a:pt x="156" y="2475"/>
                      <a:pt x="2525" y="124"/>
                      <a:pt x="5431" y="124"/>
                    </a:cubicBezTo>
                    <a:close/>
                    <a:moveTo>
                      <a:pt x="5431" y="0"/>
                    </a:moveTo>
                    <a:cubicBezTo>
                      <a:pt x="2438" y="0"/>
                      <a:pt x="1" y="2432"/>
                      <a:pt x="1" y="5424"/>
                    </a:cubicBezTo>
                    <a:cubicBezTo>
                      <a:pt x="1" y="5505"/>
                      <a:pt x="1" y="5505"/>
                      <a:pt x="1771" y="5511"/>
                    </a:cubicBezTo>
                    <a:cubicBezTo>
                      <a:pt x="2763" y="5517"/>
                      <a:pt x="4090" y="5523"/>
                      <a:pt x="5506" y="5523"/>
                    </a:cubicBezTo>
                    <a:cubicBezTo>
                      <a:pt x="6902" y="5523"/>
                      <a:pt x="8193" y="5517"/>
                      <a:pt x="9146" y="5511"/>
                    </a:cubicBezTo>
                    <a:cubicBezTo>
                      <a:pt x="10855" y="5505"/>
                      <a:pt x="10855" y="5505"/>
                      <a:pt x="10855" y="5424"/>
                    </a:cubicBezTo>
                    <a:cubicBezTo>
                      <a:pt x="10855" y="2432"/>
                      <a:pt x="8424" y="0"/>
                      <a:pt x="543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4"/>
              <p:cNvSpPr/>
              <p:nvPr/>
            </p:nvSpPr>
            <p:spPr>
              <a:xfrm>
                <a:off x="5568666" y="504205"/>
                <a:ext cx="1026513" cy="522774"/>
              </a:xfrm>
              <a:custGeom>
                <a:avLst/>
                <a:gdLst/>
                <a:ahLst/>
                <a:cxnLst/>
                <a:rect l="l" t="t" r="r" b="b"/>
                <a:pathLst>
                  <a:path w="10862" h="5532" extrusionOk="0">
                    <a:moveTo>
                      <a:pt x="5431" y="132"/>
                    </a:moveTo>
                    <a:cubicBezTo>
                      <a:pt x="8331" y="132"/>
                      <a:pt x="10700" y="2483"/>
                      <a:pt x="10731" y="5376"/>
                    </a:cubicBezTo>
                    <a:cubicBezTo>
                      <a:pt x="10341" y="5394"/>
                      <a:pt x="7888" y="5404"/>
                      <a:pt x="5433" y="5404"/>
                    </a:cubicBezTo>
                    <a:cubicBezTo>
                      <a:pt x="2979" y="5404"/>
                      <a:pt x="524" y="5394"/>
                      <a:pt x="131" y="5376"/>
                    </a:cubicBezTo>
                    <a:cubicBezTo>
                      <a:pt x="162" y="2483"/>
                      <a:pt x="2525" y="132"/>
                      <a:pt x="5431" y="132"/>
                    </a:cubicBezTo>
                    <a:close/>
                    <a:moveTo>
                      <a:pt x="5431" y="1"/>
                    </a:moveTo>
                    <a:cubicBezTo>
                      <a:pt x="2438" y="1"/>
                      <a:pt x="1" y="2440"/>
                      <a:pt x="1" y="5432"/>
                    </a:cubicBezTo>
                    <a:cubicBezTo>
                      <a:pt x="1" y="5513"/>
                      <a:pt x="1" y="5513"/>
                      <a:pt x="1771" y="5525"/>
                    </a:cubicBezTo>
                    <a:cubicBezTo>
                      <a:pt x="2787" y="5531"/>
                      <a:pt x="4147" y="5531"/>
                      <a:pt x="5506" y="5531"/>
                    </a:cubicBezTo>
                    <a:cubicBezTo>
                      <a:pt x="6834" y="5531"/>
                      <a:pt x="8156" y="5531"/>
                      <a:pt x="9146" y="5525"/>
                    </a:cubicBezTo>
                    <a:cubicBezTo>
                      <a:pt x="10861" y="5513"/>
                      <a:pt x="10861" y="5513"/>
                      <a:pt x="10861" y="5432"/>
                    </a:cubicBezTo>
                    <a:cubicBezTo>
                      <a:pt x="10861" y="2440"/>
                      <a:pt x="8424" y="1"/>
                      <a:pt x="543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35" name="Рисунок 234">
            <a:extLst>
              <a:ext uri="{FF2B5EF4-FFF2-40B4-BE49-F238E27FC236}">
                <a16:creationId xmlns:a16="http://schemas.microsoft.com/office/drawing/2014/main" id="{7E0A0D43-F478-4D4A-B2B6-CA8068A45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081" y="136963"/>
            <a:ext cx="2352675" cy="27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" name="Google Shape;3790;p62"/>
          <p:cNvSpPr txBox="1">
            <a:spLocks noGrp="1"/>
          </p:cNvSpPr>
          <p:nvPr>
            <p:ph type="title"/>
          </p:nvPr>
        </p:nvSpPr>
        <p:spPr>
          <a:xfrm>
            <a:off x="720000" y="1269550"/>
            <a:ext cx="2724600" cy="6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Скриншоты сервиса </a:t>
            </a:r>
            <a:br>
              <a:rPr lang="ru-RU" dirty="0"/>
            </a:br>
            <a:endParaRPr dirty="0"/>
          </a:p>
        </p:txBody>
      </p:sp>
      <p:grpSp>
        <p:nvGrpSpPr>
          <p:cNvPr id="3792" name="Google Shape;3792;p62"/>
          <p:cNvGrpSpPr/>
          <p:nvPr/>
        </p:nvGrpSpPr>
        <p:grpSpPr>
          <a:xfrm>
            <a:off x="1878138" y="1696148"/>
            <a:ext cx="4077682" cy="2622670"/>
            <a:chOff x="4489026" y="1269550"/>
            <a:chExt cx="3696173" cy="2384782"/>
          </a:xfrm>
        </p:grpSpPr>
        <p:sp>
          <p:nvSpPr>
            <p:cNvPr id="3793" name="Google Shape;3793;p62"/>
            <p:cNvSpPr/>
            <p:nvPr/>
          </p:nvSpPr>
          <p:spPr>
            <a:xfrm>
              <a:off x="4601661" y="1269550"/>
              <a:ext cx="3470886" cy="2132617"/>
            </a:xfrm>
            <a:custGeom>
              <a:avLst/>
              <a:gdLst/>
              <a:ahLst/>
              <a:cxnLst/>
              <a:rect l="l" t="t" r="r" b="b"/>
              <a:pathLst>
                <a:path w="163895" h="100702" extrusionOk="0">
                  <a:moveTo>
                    <a:pt x="8116" y="0"/>
                  </a:moveTo>
                  <a:cubicBezTo>
                    <a:pt x="3557" y="0"/>
                    <a:pt x="0" y="3678"/>
                    <a:pt x="0" y="8238"/>
                  </a:cubicBezTo>
                  <a:lnTo>
                    <a:pt x="0" y="100701"/>
                  </a:lnTo>
                  <a:lnTo>
                    <a:pt x="163894" y="100701"/>
                  </a:lnTo>
                  <a:lnTo>
                    <a:pt x="163894" y="8238"/>
                  </a:lnTo>
                  <a:cubicBezTo>
                    <a:pt x="163894" y="3678"/>
                    <a:pt x="160338" y="0"/>
                    <a:pt x="15577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62"/>
            <p:cNvSpPr/>
            <p:nvPr/>
          </p:nvSpPr>
          <p:spPr>
            <a:xfrm>
              <a:off x="4489026" y="3399406"/>
              <a:ext cx="3696173" cy="112664"/>
            </a:xfrm>
            <a:custGeom>
              <a:avLst/>
              <a:gdLst/>
              <a:ahLst/>
              <a:cxnLst/>
              <a:rect l="l" t="t" r="r" b="b"/>
              <a:pathLst>
                <a:path w="174533" h="5320" extrusionOk="0">
                  <a:moveTo>
                    <a:pt x="0" y="0"/>
                  </a:moveTo>
                  <a:lnTo>
                    <a:pt x="0" y="5320"/>
                  </a:lnTo>
                  <a:lnTo>
                    <a:pt x="174532" y="5320"/>
                  </a:lnTo>
                  <a:lnTo>
                    <a:pt x="17453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62"/>
            <p:cNvSpPr/>
            <p:nvPr/>
          </p:nvSpPr>
          <p:spPr>
            <a:xfrm>
              <a:off x="4489026" y="3512041"/>
              <a:ext cx="3696173" cy="142292"/>
            </a:xfrm>
            <a:custGeom>
              <a:avLst/>
              <a:gdLst/>
              <a:ahLst/>
              <a:cxnLst/>
              <a:rect l="l" t="t" r="r" b="b"/>
              <a:pathLst>
                <a:path w="174533" h="6719" extrusionOk="0">
                  <a:moveTo>
                    <a:pt x="0" y="1"/>
                  </a:moveTo>
                  <a:cubicBezTo>
                    <a:pt x="3040" y="4165"/>
                    <a:pt x="8876" y="6718"/>
                    <a:pt x="15350" y="6718"/>
                  </a:cubicBezTo>
                  <a:lnTo>
                    <a:pt x="159213" y="6718"/>
                  </a:lnTo>
                  <a:cubicBezTo>
                    <a:pt x="165657" y="6718"/>
                    <a:pt x="171493" y="4165"/>
                    <a:pt x="17453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62"/>
            <p:cNvSpPr/>
            <p:nvPr/>
          </p:nvSpPr>
          <p:spPr>
            <a:xfrm>
              <a:off x="6250185" y="1346150"/>
              <a:ext cx="173700" cy="60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D746C7-CF2D-4432-BD99-E1A7B5EE6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7049" y="154216"/>
            <a:ext cx="2352675" cy="2762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0B658-BAC0-4F07-B1E4-CB31129D90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0"/>
          <a:stretch/>
        </p:blipFill>
        <p:spPr>
          <a:xfrm>
            <a:off x="2181543" y="2054512"/>
            <a:ext cx="3548031" cy="1775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0DD36F4-0368-494C-B6FF-F63A00B35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008" y="738814"/>
            <a:ext cx="4925995" cy="810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9C2F913-44C8-4F73-ABBD-F5C6124DE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10" y="1880216"/>
            <a:ext cx="3627996" cy="190922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1B7623-A515-4565-82E0-F17932D45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7049" y="154216"/>
            <a:ext cx="2352675" cy="2762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8069583-198A-4E5F-8F8C-8CC1C4213A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462" y="1882290"/>
            <a:ext cx="3572808" cy="190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4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0DD36F4-0368-494C-B6FF-F63A00B35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008" y="738814"/>
            <a:ext cx="4925995" cy="81083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0D43836-1051-4301-95B9-916DC4CA5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475" y="1851877"/>
            <a:ext cx="3980241" cy="211840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1B7623-A515-4565-82E0-F17932D45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7049" y="154216"/>
            <a:ext cx="2352675" cy="2762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03FE9-F13D-42A0-AF83-2E0A2B181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033" y="1851878"/>
            <a:ext cx="4002967" cy="211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2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1" name="Google Shape;2031;p39"/>
          <p:cNvGrpSpPr/>
          <p:nvPr/>
        </p:nvGrpSpPr>
        <p:grpSpPr>
          <a:xfrm>
            <a:off x="-2224593" y="-74378"/>
            <a:ext cx="6559537" cy="4863005"/>
            <a:chOff x="-2224593" y="-66105"/>
            <a:chExt cx="6559537" cy="4863005"/>
          </a:xfrm>
        </p:grpSpPr>
        <p:grpSp>
          <p:nvGrpSpPr>
            <p:cNvPr id="2032" name="Google Shape;2032;p39"/>
            <p:cNvGrpSpPr/>
            <p:nvPr/>
          </p:nvGrpSpPr>
          <p:grpSpPr>
            <a:xfrm>
              <a:off x="-2224593" y="4608575"/>
              <a:ext cx="6559537" cy="188325"/>
              <a:chOff x="2587625" y="4608575"/>
              <a:chExt cx="8893081" cy="188325"/>
            </a:xfrm>
          </p:grpSpPr>
          <p:cxnSp>
            <p:nvCxnSpPr>
              <p:cNvPr id="2033" name="Google Shape;2033;p39"/>
              <p:cNvCxnSpPr/>
              <p:nvPr/>
            </p:nvCxnSpPr>
            <p:spPr>
              <a:xfrm>
                <a:off x="2587625" y="4608575"/>
                <a:ext cx="67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4" name="Google Shape;2034;p39"/>
              <p:cNvCxnSpPr/>
              <p:nvPr/>
            </p:nvCxnSpPr>
            <p:spPr>
              <a:xfrm>
                <a:off x="6461035" y="4796900"/>
                <a:ext cx="162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5" name="Google Shape;2035;p39"/>
              <p:cNvCxnSpPr/>
              <p:nvPr/>
            </p:nvCxnSpPr>
            <p:spPr>
              <a:xfrm>
                <a:off x="9856206" y="4608575"/>
                <a:ext cx="162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36" name="Google Shape;2036;p39"/>
            <p:cNvGrpSpPr/>
            <p:nvPr/>
          </p:nvGrpSpPr>
          <p:grpSpPr>
            <a:xfrm flipH="1">
              <a:off x="569026" y="2081033"/>
              <a:ext cx="1610025" cy="2527789"/>
              <a:chOff x="5358575" y="3495100"/>
              <a:chExt cx="458775" cy="720250"/>
            </a:xfrm>
          </p:grpSpPr>
          <p:sp>
            <p:nvSpPr>
              <p:cNvPr id="2037" name="Google Shape;2037;p39"/>
              <p:cNvSpPr/>
              <p:nvPr/>
            </p:nvSpPr>
            <p:spPr>
              <a:xfrm>
                <a:off x="5564475" y="3985725"/>
                <a:ext cx="70350" cy="229625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9185" extrusionOk="0">
                    <a:moveTo>
                      <a:pt x="2731" y="0"/>
                    </a:moveTo>
                    <a:lnTo>
                      <a:pt x="0" y="9159"/>
                    </a:lnTo>
                    <a:lnTo>
                      <a:pt x="83" y="9185"/>
                    </a:lnTo>
                    <a:lnTo>
                      <a:pt x="2814" y="26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9"/>
              <p:cNvSpPr/>
              <p:nvPr/>
            </p:nvSpPr>
            <p:spPr>
              <a:xfrm>
                <a:off x="5682300" y="3985875"/>
                <a:ext cx="54625" cy="22727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9091" extrusionOk="0">
                    <a:moveTo>
                      <a:pt x="83" y="0"/>
                    </a:moveTo>
                    <a:lnTo>
                      <a:pt x="1" y="20"/>
                    </a:lnTo>
                    <a:lnTo>
                      <a:pt x="2103" y="9091"/>
                    </a:lnTo>
                    <a:lnTo>
                      <a:pt x="2184" y="9073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9"/>
              <p:cNvSpPr/>
              <p:nvPr/>
            </p:nvSpPr>
            <p:spPr>
              <a:xfrm>
                <a:off x="5576025" y="3624275"/>
                <a:ext cx="226950" cy="369100"/>
              </a:xfrm>
              <a:custGeom>
                <a:avLst/>
                <a:gdLst/>
                <a:ahLst/>
                <a:cxnLst/>
                <a:rect l="l" t="t" r="r" b="b"/>
                <a:pathLst>
                  <a:path w="9078" h="14764" extrusionOk="0">
                    <a:moveTo>
                      <a:pt x="3803" y="1"/>
                    </a:moveTo>
                    <a:cubicBezTo>
                      <a:pt x="2090" y="1"/>
                      <a:pt x="698" y="1359"/>
                      <a:pt x="698" y="3037"/>
                    </a:cubicBezTo>
                    <a:lnTo>
                      <a:pt x="698" y="13336"/>
                    </a:lnTo>
                    <a:lnTo>
                      <a:pt x="1" y="13336"/>
                    </a:lnTo>
                    <a:lnTo>
                      <a:pt x="1" y="14764"/>
                    </a:lnTo>
                    <a:lnTo>
                      <a:pt x="7619" y="14764"/>
                    </a:lnTo>
                    <a:cubicBezTo>
                      <a:pt x="8424" y="14764"/>
                      <a:pt x="9078" y="14122"/>
                      <a:pt x="9078" y="13336"/>
                    </a:cubicBezTo>
                    <a:lnTo>
                      <a:pt x="9078" y="3037"/>
                    </a:lnTo>
                    <a:cubicBezTo>
                      <a:pt x="9078" y="1359"/>
                      <a:pt x="7688" y="1"/>
                      <a:pt x="59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9"/>
              <p:cNvSpPr/>
              <p:nvPr/>
            </p:nvSpPr>
            <p:spPr>
              <a:xfrm>
                <a:off x="5575100" y="3623500"/>
                <a:ext cx="228675" cy="370650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14826" extrusionOk="0">
                    <a:moveTo>
                      <a:pt x="6004" y="63"/>
                    </a:moveTo>
                    <a:cubicBezTo>
                      <a:pt x="7707" y="63"/>
                      <a:pt x="9085" y="1410"/>
                      <a:pt x="9085" y="3068"/>
                    </a:cubicBezTo>
                    <a:lnTo>
                      <a:pt x="9085" y="13367"/>
                    </a:lnTo>
                    <a:cubicBezTo>
                      <a:pt x="9085" y="14135"/>
                      <a:pt x="8441" y="14765"/>
                      <a:pt x="7656" y="14765"/>
                    </a:cubicBezTo>
                    <a:lnTo>
                      <a:pt x="69" y="14765"/>
                    </a:lnTo>
                    <a:lnTo>
                      <a:pt x="69" y="13398"/>
                    </a:lnTo>
                    <a:lnTo>
                      <a:pt x="735" y="13398"/>
                    </a:lnTo>
                    <a:cubicBezTo>
                      <a:pt x="749" y="13398"/>
                      <a:pt x="767" y="13387"/>
                      <a:pt x="767" y="13367"/>
                    </a:cubicBezTo>
                    <a:lnTo>
                      <a:pt x="767" y="3068"/>
                    </a:lnTo>
                    <a:cubicBezTo>
                      <a:pt x="767" y="1410"/>
                      <a:pt x="2145" y="63"/>
                      <a:pt x="3840" y="63"/>
                    </a:cubicBezTo>
                    <a:close/>
                    <a:moveTo>
                      <a:pt x="3840" y="0"/>
                    </a:moveTo>
                    <a:cubicBezTo>
                      <a:pt x="2107" y="0"/>
                      <a:pt x="705" y="1372"/>
                      <a:pt x="705" y="3068"/>
                    </a:cubicBezTo>
                    <a:lnTo>
                      <a:pt x="705" y="13336"/>
                    </a:lnTo>
                    <a:lnTo>
                      <a:pt x="38" y="13336"/>
                    </a:lnTo>
                    <a:cubicBezTo>
                      <a:pt x="18" y="13336"/>
                      <a:pt x="0" y="13349"/>
                      <a:pt x="0" y="13367"/>
                    </a:cubicBezTo>
                    <a:lnTo>
                      <a:pt x="0" y="14795"/>
                    </a:lnTo>
                    <a:cubicBezTo>
                      <a:pt x="0" y="14808"/>
                      <a:pt x="18" y="14826"/>
                      <a:pt x="38" y="14826"/>
                    </a:cubicBezTo>
                    <a:lnTo>
                      <a:pt x="7656" y="14826"/>
                    </a:lnTo>
                    <a:cubicBezTo>
                      <a:pt x="8479" y="14826"/>
                      <a:pt x="9146" y="14172"/>
                      <a:pt x="9146" y="13367"/>
                    </a:cubicBezTo>
                    <a:lnTo>
                      <a:pt x="9146" y="3068"/>
                    </a:lnTo>
                    <a:cubicBezTo>
                      <a:pt x="9146" y="1372"/>
                      <a:pt x="7738" y="0"/>
                      <a:pt x="6004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9"/>
              <p:cNvSpPr/>
              <p:nvPr/>
            </p:nvSpPr>
            <p:spPr>
              <a:xfrm>
                <a:off x="5359500" y="4145050"/>
                <a:ext cx="139725" cy="67025"/>
              </a:xfrm>
              <a:custGeom>
                <a:avLst/>
                <a:gdLst/>
                <a:ahLst/>
                <a:cxnLst/>
                <a:rect l="l" t="t" r="r" b="b"/>
                <a:pathLst>
                  <a:path w="5589" h="2681" extrusionOk="0">
                    <a:moveTo>
                      <a:pt x="5569" y="0"/>
                    </a:moveTo>
                    <a:lnTo>
                      <a:pt x="3312" y="18"/>
                    </a:lnTo>
                    <a:lnTo>
                      <a:pt x="3318" y="361"/>
                    </a:lnTo>
                    <a:lnTo>
                      <a:pt x="2308" y="947"/>
                    </a:lnTo>
                    <a:lnTo>
                      <a:pt x="2308" y="941"/>
                    </a:lnTo>
                    <a:lnTo>
                      <a:pt x="207" y="1595"/>
                    </a:lnTo>
                    <a:cubicBezTo>
                      <a:pt x="89" y="1633"/>
                      <a:pt x="1" y="1758"/>
                      <a:pt x="7" y="1895"/>
                    </a:cubicBezTo>
                    <a:lnTo>
                      <a:pt x="14" y="2680"/>
                    </a:lnTo>
                    <a:lnTo>
                      <a:pt x="2320" y="2662"/>
                    </a:lnTo>
                    <a:lnTo>
                      <a:pt x="5588" y="2637"/>
                    </a:lnTo>
                    <a:lnTo>
                      <a:pt x="55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9"/>
              <p:cNvSpPr/>
              <p:nvPr/>
            </p:nvSpPr>
            <p:spPr>
              <a:xfrm>
                <a:off x="5358575" y="4143925"/>
                <a:ext cx="141725" cy="69225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2769" extrusionOk="0">
                    <a:moveTo>
                      <a:pt x="5562" y="89"/>
                    </a:moveTo>
                    <a:lnTo>
                      <a:pt x="5580" y="2638"/>
                    </a:lnTo>
                    <a:lnTo>
                      <a:pt x="95" y="2682"/>
                    </a:lnTo>
                    <a:lnTo>
                      <a:pt x="81" y="1940"/>
                    </a:lnTo>
                    <a:cubicBezTo>
                      <a:pt x="81" y="1821"/>
                      <a:pt x="156" y="1709"/>
                      <a:pt x="256" y="1678"/>
                    </a:cubicBezTo>
                    <a:lnTo>
                      <a:pt x="2339" y="1036"/>
                    </a:lnTo>
                    <a:cubicBezTo>
                      <a:pt x="2345" y="1036"/>
                      <a:pt x="2357" y="1036"/>
                      <a:pt x="2371" y="1030"/>
                    </a:cubicBezTo>
                    <a:lnTo>
                      <a:pt x="3373" y="443"/>
                    </a:lnTo>
                    <a:cubicBezTo>
                      <a:pt x="3387" y="437"/>
                      <a:pt x="3399" y="419"/>
                      <a:pt x="3393" y="406"/>
                    </a:cubicBezTo>
                    <a:lnTo>
                      <a:pt x="3393" y="101"/>
                    </a:lnTo>
                    <a:lnTo>
                      <a:pt x="5562" y="89"/>
                    </a:lnTo>
                    <a:close/>
                    <a:moveTo>
                      <a:pt x="5606" y="0"/>
                    </a:moveTo>
                    <a:lnTo>
                      <a:pt x="3349" y="20"/>
                    </a:lnTo>
                    <a:cubicBezTo>
                      <a:pt x="3330" y="20"/>
                      <a:pt x="3312" y="38"/>
                      <a:pt x="3312" y="63"/>
                    </a:cubicBezTo>
                    <a:lnTo>
                      <a:pt x="3312" y="382"/>
                    </a:lnTo>
                    <a:lnTo>
                      <a:pt x="2345" y="943"/>
                    </a:lnTo>
                    <a:cubicBezTo>
                      <a:pt x="2339" y="943"/>
                      <a:pt x="2339" y="949"/>
                      <a:pt x="2333" y="949"/>
                    </a:cubicBezTo>
                    <a:lnTo>
                      <a:pt x="231" y="1597"/>
                    </a:lnTo>
                    <a:cubicBezTo>
                      <a:pt x="95" y="1640"/>
                      <a:pt x="1" y="1784"/>
                      <a:pt x="1" y="1940"/>
                    </a:cubicBezTo>
                    <a:lnTo>
                      <a:pt x="7" y="2725"/>
                    </a:lnTo>
                    <a:cubicBezTo>
                      <a:pt x="7" y="2751"/>
                      <a:pt x="26" y="2769"/>
                      <a:pt x="51" y="2769"/>
                    </a:cubicBezTo>
                    <a:lnTo>
                      <a:pt x="5625" y="2725"/>
                    </a:lnTo>
                    <a:cubicBezTo>
                      <a:pt x="5649" y="2725"/>
                      <a:pt x="5669" y="2707"/>
                      <a:pt x="5669" y="2682"/>
                    </a:cubicBezTo>
                    <a:lnTo>
                      <a:pt x="5649" y="45"/>
                    </a:lnTo>
                    <a:cubicBezTo>
                      <a:pt x="5649" y="32"/>
                      <a:pt x="5643" y="20"/>
                      <a:pt x="5637" y="14"/>
                    </a:cubicBezTo>
                    <a:cubicBezTo>
                      <a:pt x="5631" y="8"/>
                      <a:pt x="5618" y="0"/>
                      <a:pt x="5606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9"/>
              <p:cNvSpPr/>
              <p:nvPr/>
            </p:nvSpPr>
            <p:spPr>
              <a:xfrm>
                <a:off x="5359650" y="4197875"/>
                <a:ext cx="1395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5583" h="568" extrusionOk="0">
                    <a:moveTo>
                      <a:pt x="5575" y="0"/>
                    </a:moveTo>
                    <a:lnTo>
                      <a:pt x="1" y="44"/>
                    </a:lnTo>
                    <a:lnTo>
                      <a:pt x="8" y="567"/>
                    </a:lnTo>
                    <a:lnTo>
                      <a:pt x="5582" y="524"/>
                    </a:lnTo>
                    <a:lnTo>
                      <a:pt x="5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9"/>
              <p:cNvSpPr/>
              <p:nvPr/>
            </p:nvSpPr>
            <p:spPr>
              <a:xfrm>
                <a:off x="5358725" y="4196775"/>
                <a:ext cx="141575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5663" h="655" extrusionOk="0">
                    <a:moveTo>
                      <a:pt x="5574" y="88"/>
                    </a:moveTo>
                    <a:lnTo>
                      <a:pt x="5574" y="524"/>
                    </a:lnTo>
                    <a:lnTo>
                      <a:pt x="89" y="568"/>
                    </a:lnTo>
                    <a:lnTo>
                      <a:pt x="83" y="131"/>
                    </a:lnTo>
                    <a:lnTo>
                      <a:pt x="5574" y="88"/>
                    </a:lnTo>
                    <a:close/>
                    <a:moveTo>
                      <a:pt x="5612" y="1"/>
                    </a:moveTo>
                    <a:lnTo>
                      <a:pt x="38" y="44"/>
                    </a:lnTo>
                    <a:cubicBezTo>
                      <a:pt x="20" y="44"/>
                      <a:pt x="1" y="64"/>
                      <a:pt x="1" y="88"/>
                    </a:cubicBezTo>
                    <a:lnTo>
                      <a:pt x="1" y="611"/>
                    </a:lnTo>
                    <a:cubicBezTo>
                      <a:pt x="1" y="625"/>
                      <a:pt x="8" y="631"/>
                      <a:pt x="14" y="643"/>
                    </a:cubicBezTo>
                    <a:cubicBezTo>
                      <a:pt x="26" y="649"/>
                      <a:pt x="32" y="655"/>
                      <a:pt x="45" y="655"/>
                    </a:cubicBezTo>
                    <a:lnTo>
                      <a:pt x="5619" y="611"/>
                    </a:lnTo>
                    <a:cubicBezTo>
                      <a:pt x="5643" y="611"/>
                      <a:pt x="5663" y="593"/>
                      <a:pt x="5663" y="568"/>
                    </a:cubicBezTo>
                    <a:lnTo>
                      <a:pt x="5657" y="44"/>
                    </a:lnTo>
                    <a:cubicBezTo>
                      <a:pt x="5657" y="32"/>
                      <a:pt x="5649" y="19"/>
                      <a:pt x="5643" y="13"/>
                    </a:cubicBezTo>
                    <a:cubicBezTo>
                      <a:pt x="5637" y="7"/>
                      <a:pt x="5625" y="1"/>
                      <a:pt x="5612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9"/>
              <p:cNvSpPr/>
              <p:nvPr/>
            </p:nvSpPr>
            <p:spPr>
              <a:xfrm>
                <a:off x="5423750" y="4163900"/>
                <a:ext cx="13900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80" extrusionOk="0">
                    <a:moveTo>
                      <a:pt x="0" y="0"/>
                    </a:moveTo>
                    <a:lnTo>
                      <a:pt x="555" y="580"/>
                    </a:ln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9"/>
              <p:cNvSpPr/>
              <p:nvPr/>
            </p:nvSpPr>
            <p:spPr>
              <a:xfrm>
                <a:off x="5422500" y="4162900"/>
                <a:ext cx="1622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63" extrusionOk="0">
                    <a:moveTo>
                      <a:pt x="50" y="0"/>
                    </a:moveTo>
                    <a:cubicBezTo>
                      <a:pt x="39" y="0"/>
                      <a:pt x="28" y="3"/>
                      <a:pt x="19" y="9"/>
                    </a:cubicBezTo>
                    <a:cubicBezTo>
                      <a:pt x="7" y="27"/>
                      <a:pt x="1" y="52"/>
                      <a:pt x="19" y="72"/>
                    </a:cubicBezTo>
                    <a:lnTo>
                      <a:pt x="574" y="651"/>
                    </a:lnTo>
                    <a:cubicBezTo>
                      <a:pt x="580" y="657"/>
                      <a:pt x="592" y="663"/>
                      <a:pt x="605" y="663"/>
                    </a:cubicBezTo>
                    <a:cubicBezTo>
                      <a:pt x="617" y="663"/>
                      <a:pt x="623" y="663"/>
                      <a:pt x="637" y="651"/>
                    </a:cubicBezTo>
                    <a:cubicBezTo>
                      <a:pt x="649" y="639"/>
                      <a:pt x="649" y="608"/>
                      <a:pt x="637" y="596"/>
                    </a:cubicBezTo>
                    <a:lnTo>
                      <a:pt x="82" y="9"/>
                    </a:lnTo>
                    <a:cubicBezTo>
                      <a:pt x="72" y="3"/>
                      <a:pt x="61" y="0"/>
                      <a:pt x="50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9"/>
              <p:cNvSpPr/>
              <p:nvPr/>
            </p:nvSpPr>
            <p:spPr>
              <a:xfrm>
                <a:off x="5430600" y="4160150"/>
                <a:ext cx="13900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80" extrusionOk="0">
                    <a:moveTo>
                      <a:pt x="0" y="1"/>
                    </a:moveTo>
                    <a:lnTo>
                      <a:pt x="555" y="580"/>
                    </a:ln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9"/>
              <p:cNvSpPr/>
              <p:nvPr/>
            </p:nvSpPr>
            <p:spPr>
              <a:xfrm>
                <a:off x="5429350" y="4159000"/>
                <a:ext cx="1622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70" extrusionOk="0">
                    <a:moveTo>
                      <a:pt x="51" y="1"/>
                    </a:moveTo>
                    <a:cubicBezTo>
                      <a:pt x="40" y="1"/>
                      <a:pt x="28" y="6"/>
                      <a:pt x="19" y="15"/>
                    </a:cubicBezTo>
                    <a:cubicBezTo>
                      <a:pt x="7" y="27"/>
                      <a:pt x="1" y="59"/>
                      <a:pt x="19" y="71"/>
                    </a:cubicBezTo>
                    <a:lnTo>
                      <a:pt x="574" y="657"/>
                    </a:lnTo>
                    <a:cubicBezTo>
                      <a:pt x="580" y="663"/>
                      <a:pt x="593" y="669"/>
                      <a:pt x="605" y="669"/>
                    </a:cubicBezTo>
                    <a:cubicBezTo>
                      <a:pt x="617" y="669"/>
                      <a:pt x="625" y="663"/>
                      <a:pt x="637" y="657"/>
                    </a:cubicBezTo>
                    <a:cubicBezTo>
                      <a:pt x="649" y="639"/>
                      <a:pt x="649" y="614"/>
                      <a:pt x="637" y="594"/>
                    </a:cubicBezTo>
                    <a:lnTo>
                      <a:pt x="81" y="15"/>
                    </a:lnTo>
                    <a:cubicBezTo>
                      <a:pt x="72" y="6"/>
                      <a:pt x="62" y="1"/>
                      <a:pt x="5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9"/>
              <p:cNvSpPr/>
              <p:nvPr/>
            </p:nvSpPr>
            <p:spPr>
              <a:xfrm>
                <a:off x="5416900" y="4168575"/>
                <a:ext cx="13850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80" extrusionOk="0">
                    <a:moveTo>
                      <a:pt x="0" y="0"/>
                    </a:moveTo>
                    <a:lnTo>
                      <a:pt x="554" y="580"/>
                    </a:ln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9"/>
              <p:cNvSpPr/>
              <p:nvPr/>
            </p:nvSpPr>
            <p:spPr>
              <a:xfrm>
                <a:off x="5415625" y="4167575"/>
                <a:ext cx="1625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63" extrusionOk="0">
                    <a:moveTo>
                      <a:pt x="51" y="0"/>
                    </a:moveTo>
                    <a:cubicBezTo>
                      <a:pt x="40" y="0"/>
                      <a:pt x="29" y="3"/>
                      <a:pt x="20" y="9"/>
                    </a:cubicBezTo>
                    <a:cubicBezTo>
                      <a:pt x="6" y="27"/>
                      <a:pt x="0" y="52"/>
                      <a:pt x="20" y="72"/>
                    </a:cubicBezTo>
                    <a:lnTo>
                      <a:pt x="575" y="651"/>
                    </a:lnTo>
                    <a:cubicBezTo>
                      <a:pt x="581" y="657"/>
                      <a:pt x="593" y="663"/>
                      <a:pt x="605" y="663"/>
                    </a:cubicBezTo>
                    <a:cubicBezTo>
                      <a:pt x="618" y="663"/>
                      <a:pt x="624" y="657"/>
                      <a:pt x="636" y="651"/>
                    </a:cubicBezTo>
                    <a:cubicBezTo>
                      <a:pt x="650" y="639"/>
                      <a:pt x="650" y="608"/>
                      <a:pt x="636" y="596"/>
                    </a:cubicBezTo>
                    <a:lnTo>
                      <a:pt x="81" y="9"/>
                    </a:lnTo>
                    <a:cubicBezTo>
                      <a:pt x="72" y="3"/>
                      <a:pt x="61" y="0"/>
                      <a:pt x="5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9"/>
              <p:cNvSpPr/>
              <p:nvPr/>
            </p:nvSpPr>
            <p:spPr>
              <a:xfrm>
                <a:off x="5444325" y="4132700"/>
                <a:ext cx="5490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07" extrusionOk="0">
                    <a:moveTo>
                      <a:pt x="2188" y="0"/>
                    </a:moveTo>
                    <a:lnTo>
                      <a:pt x="0" y="20"/>
                    </a:lnTo>
                    <a:lnTo>
                      <a:pt x="6" y="506"/>
                    </a:lnTo>
                    <a:lnTo>
                      <a:pt x="2195" y="494"/>
                    </a:lnTo>
                    <a:lnTo>
                      <a:pt x="2188" y="0"/>
                    </a:lnTo>
                    <a:close/>
                  </a:path>
                </a:pathLst>
              </a:custGeom>
              <a:solidFill>
                <a:srgbClr val="C16D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9"/>
              <p:cNvSpPr/>
              <p:nvPr/>
            </p:nvSpPr>
            <p:spPr>
              <a:xfrm>
                <a:off x="5443375" y="4131625"/>
                <a:ext cx="5677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593" extrusionOk="0">
                    <a:moveTo>
                      <a:pt x="2182" y="88"/>
                    </a:moveTo>
                    <a:lnTo>
                      <a:pt x="2188" y="492"/>
                    </a:lnTo>
                    <a:lnTo>
                      <a:pt x="88" y="512"/>
                    </a:lnTo>
                    <a:lnTo>
                      <a:pt x="82" y="100"/>
                    </a:lnTo>
                    <a:lnTo>
                      <a:pt x="2182" y="88"/>
                    </a:lnTo>
                    <a:close/>
                    <a:moveTo>
                      <a:pt x="2226" y="0"/>
                    </a:moveTo>
                    <a:lnTo>
                      <a:pt x="38" y="20"/>
                    </a:lnTo>
                    <a:cubicBezTo>
                      <a:pt x="32" y="20"/>
                      <a:pt x="19" y="26"/>
                      <a:pt x="13" y="32"/>
                    </a:cubicBezTo>
                    <a:cubicBezTo>
                      <a:pt x="1" y="37"/>
                      <a:pt x="1" y="51"/>
                      <a:pt x="1" y="63"/>
                    </a:cubicBezTo>
                    <a:lnTo>
                      <a:pt x="1" y="555"/>
                    </a:lnTo>
                    <a:cubicBezTo>
                      <a:pt x="1" y="575"/>
                      <a:pt x="19" y="593"/>
                      <a:pt x="44" y="593"/>
                    </a:cubicBezTo>
                    <a:lnTo>
                      <a:pt x="2233" y="581"/>
                    </a:lnTo>
                    <a:cubicBezTo>
                      <a:pt x="2239" y="581"/>
                      <a:pt x="2251" y="575"/>
                      <a:pt x="2257" y="567"/>
                    </a:cubicBezTo>
                    <a:cubicBezTo>
                      <a:pt x="2271" y="555"/>
                      <a:pt x="2271" y="549"/>
                      <a:pt x="2271" y="537"/>
                    </a:cubicBezTo>
                    <a:lnTo>
                      <a:pt x="2271" y="43"/>
                    </a:lnTo>
                    <a:cubicBezTo>
                      <a:pt x="2271" y="20"/>
                      <a:pt x="2251" y="0"/>
                      <a:pt x="2226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9"/>
              <p:cNvSpPr/>
              <p:nvPr/>
            </p:nvSpPr>
            <p:spPr>
              <a:xfrm>
                <a:off x="5710850" y="3981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9"/>
              <p:cNvSpPr/>
              <p:nvPr/>
            </p:nvSpPr>
            <p:spPr>
              <a:xfrm>
                <a:off x="5518200" y="4097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9"/>
              <p:cNvSpPr/>
              <p:nvPr/>
            </p:nvSpPr>
            <p:spPr>
              <a:xfrm>
                <a:off x="5422800" y="3846375"/>
                <a:ext cx="343400" cy="287475"/>
              </a:xfrm>
              <a:custGeom>
                <a:avLst/>
                <a:gdLst/>
                <a:ahLst/>
                <a:cxnLst/>
                <a:rect l="l" t="t" r="r" b="b"/>
                <a:pathLst>
                  <a:path w="13736" h="11499" extrusionOk="0">
                    <a:moveTo>
                      <a:pt x="9221" y="0"/>
                    </a:moveTo>
                    <a:lnTo>
                      <a:pt x="6323" y="89"/>
                    </a:lnTo>
                    <a:lnTo>
                      <a:pt x="6260" y="786"/>
                    </a:lnTo>
                    <a:lnTo>
                      <a:pt x="3037" y="1666"/>
                    </a:lnTo>
                    <a:cubicBezTo>
                      <a:pt x="1310" y="1839"/>
                      <a:pt x="1" y="3306"/>
                      <a:pt x="26" y="5039"/>
                    </a:cubicBezTo>
                    <a:lnTo>
                      <a:pt x="269" y="11498"/>
                    </a:lnTo>
                    <a:lnTo>
                      <a:pt x="3816" y="11498"/>
                    </a:lnTo>
                    <a:lnTo>
                      <a:pt x="3885" y="5301"/>
                    </a:lnTo>
                    <a:lnTo>
                      <a:pt x="4521" y="5301"/>
                    </a:lnTo>
                    <a:lnTo>
                      <a:pt x="4758" y="11498"/>
                    </a:lnTo>
                    <a:lnTo>
                      <a:pt x="8300" y="11498"/>
                    </a:lnTo>
                    <a:lnTo>
                      <a:pt x="8368" y="5301"/>
                    </a:lnTo>
                    <a:lnTo>
                      <a:pt x="10637" y="5301"/>
                    </a:lnTo>
                    <a:cubicBezTo>
                      <a:pt x="12352" y="5301"/>
                      <a:pt x="13736" y="3904"/>
                      <a:pt x="13724" y="2196"/>
                    </a:cubicBezTo>
                    <a:lnTo>
                      <a:pt x="13704" y="0"/>
                    </a:lnTo>
                    <a:lnTo>
                      <a:pt x="10219" y="493"/>
                    </a:lnTo>
                    <a:lnTo>
                      <a:pt x="92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9"/>
              <p:cNvSpPr/>
              <p:nvPr/>
            </p:nvSpPr>
            <p:spPr>
              <a:xfrm>
                <a:off x="5421725" y="3845300"/>
                <a:ext cx="345425" cy="289625"/>
              </a:xfrm>
              <a:custGeom>
                <a:avLst/>
                <a:gdLst/>
                <a:ahLst/>
                <a:cxnLst/>
                <a:rect l="l" t="t" r="r" b="b"/>
                <a:pathLst>
                  <a:path w="13817" h="11585" extrusionOk="0">
                    <a:moveTo>
                      <a:pt x="13710" y="87"/>
                    </a:moveTo>
                    <a:lnTo>
                      <a:pt x="13723" y="2239"/>
                    </a:lnTo>
                    <a:cubicBezTo>
                      <a:pt x="13729" y="3056"/>
                      <a:pt x="13417" y="3822"/>
                      <a:pt x="12844" y="4402"/>
                    </a:cubicBezTo>
                    <a:cubicBezTo>
                      <a:pt x="12270" y="4981"/>
                      <a:pt x="11503" y="5306"/>
                      <a:pt x="10680" y="5306"/>
                    </a:cubicBezTo>
                    <a:lnTo>
                      <a:pt x="8411" y="5306"/>
                    </a:lnTo>
                    <a:cubicBezTo>
                      <a:pt x="8392" y="5306"/>
                      <a:pt x="8374" y="5324"/>
                      <a:pt x="8374" y="5344"/>
                    </a:cubicBezTo>
                    <a:lnTo>
                      <a:pt x="8299" y="11496"/>
                    </a:lnTo>
                    <a:lnTo>
                      <a:pt x="4838" y="11496"/>
                    </a:lnTo>
                    <a:lnTo>
                      <a:pt x="4608" y="5344"/>
                    </a:lnTo>
                    <a:cubicBezTo>
                      <a:pt x="4608" y="5324"/>
                      <a:pt x="4588" y="5306"/>
                      <a:pt x="4564" y="5306"/>
                    </a:cubicBezTo>
                    <a:lnTo>
                      <a:pt x="3928" y="5306"/>
                    </a:lnTo>
                    <a:cubicBezTo>
                      <a:pt x="3903" y="5306"/>
                      <a:pt x="3885" y="5324"/>
                      <a:pt x="3885" y="5344"/>
                    </a:cubicBezTo>
                    <a:lnTo>
                      <a:pt x="3816" y="11496"/>
                    </a:lnTo>
                    <a:lnTo>
                      <a:pt x="355" y="11496"/>
                    </a:lnTo>
                    <a:lnTo>
                      <a:pt x="113" y="5082"/>
                    </a:lnTo>
                    <a:cubicBezTo>
                      <a:pt x="87" y="3355"/>
                      <a:pt x="1365" y="1920"/>
                      <a:pt x="3092" y="1752"/>
                    </a:cubicBezTo>
                    <a:lnTo>
                      <a:pt x="6316" y="866"/>
                    </a:lnTo>
                    <a:cubicBezTo>
                      <a:pt x="6328" y="860"/>
                      <a:pt x="6340" y="848"/>
                      <a:pt x="6346" y="829"/>
                    </a:cubicBezTo>
                    <a:lnTo>
                      <a:pt x="6403" y="175"/>
                    </a:lnTo>
                    <a:lnTo>
                      <a:pt x="9252" y="87"/>
                    </a:lnTo>
                    <a:lnTo>
                      <a:pt x="10244" y="573"/>
                    </a:lnTo>
                    <a:cubicBezTo>
                      <a:pt x="10248" y="573"/>
                      <a:pt x="10255" y="576"/>
                      <a:pt x="10261" y="576"/>
                    </a:cubicBezTo>
                    <a:cubicBezTo>
                      <a:pt x="10264" y="576"/>
                      <a:pt x="10266" y="576"/>
                      <a:pt x="10268" y="573"/>
                    </a:cubicBezTo>
                    <a:lnTo>
                      <a:pt x="13710" y="87"/>
                    </a:lnTo>
                    <a:close/>
                    <a:moveTo>
                      <a:pt x="9264" y="0"/>
                    </a:moveTo>
                    <a:lnTo>
                      <a:pt x="6366" y="94"/>
                    </a:lnTo>
                    <a:cubicBezTo>
                      <a:pt x="6340" y="94"/>
                      <a:pt x="6322" y="106"/>
                      <a:pt x="6322" y="132"/>
                    </a:cubicBezTo>
                    <a:lnTo>
                      <a:pt x="6266" y="792"/>
                    </a:lnTo>
                    <a:lnTo>
                      <a:pt x="3074" y="1665"/>
                    </a:lnTo>
                    <a:cubicBezTo>
                      <a:pt x="1310" y="1845"/>
                      <a:pt x="0" y="3311"/>
                      <a:pt x="24" y="5082"/>
                    </a:cubicBezTo>
                    <a:lnTo>
                      <a:pt x="268" y="11541"/>
                    </a:lnTo>
                    <a:cubicBezTo>
                      <a:pt x="274" y="11565"/>
                      <a:pt x="294" y="11585"/>
                      <a:pt x="312" y="11585"/>
                    </a:cubicBezTo>
                    <a:lnTo>
                      <a:pt x="3859" y="11585"/>
                    </a:lnTo>
                    <a:cubicBezTo>
                      <a:pt x="3877" y="11585"/>
                      <a:pt x="3897" y="11565"/>
                      <a:pt x="3897" y="11541"/>
                    </a:cubicBezTo>
                    <a:lnTo>
                      <a:pt x="3972" y="5387"/>
                    </a:lnTo>
                    <a:lnTo>
                      <a:pt x="4521" y="5387"/>
                    </a:lnTo>
                    <a:lnTo>
                      <a:pt x="4757" y="11541"/>
                    </a:lnTo>
                    <a:cubicBezTo>
                      <a:pt x="4757" y="11565"/>
                      <a:pt x="4775" y="11585"/>
                      <a:pt x="4801" y="11585"/>
                    </a:cubicBezTo>
                    <a:lnTo>
                      <a:pt x="8343" y="11585"/>
                    </a:lnTo>
                    <a:cubicBezTo>
                      <a:pt x="8366" y="11585"/>
                      <a:pt x="8386" y="11565"/>
                      <a:pt x="8386" y="11541"/>
                    </a:cubicBezTo>
                    <a:lnTo>
                      <a:pt x="8455" y="5387"/>
                    </a:lnTo>
                    <a:lnTo>
                      <a:pt x="10680" y="5387"/>
                    </a:lnTo>
                    <a:cubicBezTo>
                      <a:pt x="11522" y="5387"/>
                      <a:pt x="12314" y="5056"/>
                      <a:pt x="12900" y="4464"/>
                    </a:cubicBezTo>
                    <a:cubicBezTo>
                      <a:pt x="13491" y="3865"/>
                      <a:pt x="13816" y="3074"/>
                      <a:pt x="13810" y="2239"/>
                    </a:cubicBezTo>
                    <a:lnTo>
                      <a:pt x="13791" y="43"/>
                    </a:lnTo>
                    <a:cubicBezTo>
                      <a:pt x="13791" y="31"/>
                      <a:pt x="13785" y="20"/>
                      <a:pt x="13779" y="12"/>
                    </a:cubicBezTo>
                    <a:cubicBezTo>
                      <a:pt x="13767" y="0"/>
                      <a:pt x="13753" y="0"/>
                      <a:pt x="13741" y="0"/>
                    </a:cubicBezTo>
                    <a:lnTo>
                      <a:pt x="10268" y="492"/>
                    </a:lnTo>
                    <a:lnTo>
                      <a:pt x="9284" y="6"/>
                    </a:lnTo>
                    <a:cubicBezTo>
                      <a:pt x="9278" y="0"/>
                      <a:pt x="9272" y="0"/>
                      <a:pt x="9264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9"/>
              <p:cNvSpPr/>
              <p:nvPr/>
            </p:nvSpPr>
            <p:spPr>
              <a:xfrm>
                <a:off x="5630275" y="4097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9"/>
              <p:cNvSpPr/>
              <p:nvPr/>
            </p:nvSpPr>
            <p:spPr>
              <a:xfrm>
                <a:off x="5473150" y="4145050"/>
                <a:ext cx="139525" cy="67025"/>
              </a:xfrm>
              <a:custGeom>
                <a:avLst/>
                <a:gdLst/>
                <a:ahLst/>
                <a:cxnLst/>
                <a:rect l="l" t="t" r="r" b="b"/>
                <a:pathLst>
                  <a:path w="5581" h="2681" extrusionOk="0">
                    <a:moveTo>
                      <a:pt x="5561" y="0"/>
                    </a:moveTo>
                    <a:lnTo>
                      <a:pt x="3311" y="18"/>
                    </a:lnTo>
                    <a:lnTo>
                      <a:pt x="3311" y="361"/>
                    </a:lnTo>
                    <a:lnTo>
                      <a:pt x="2301" y="947"/>
                    </a:lnTo>
                    <a:lnTo>
                      <a:pt x="2301" y="941"/>
                    </a:lnTo>
                    <a:lnTo>
                      <a:pt x="200" y="1595"/>
                    </a:lnTo>
                    <a:cubicBezTo>
                      <a:pt x="82" y="1633"/>
                      <a:pt x="1" y="1758"/>
                      <a:pt x="1" y="1895"/>
                    </a:cubicBezTo>
                    <a:lnTo>
                      <a:pt x="7" y="2680"/>
                    </a:lnTo>
                    <a:lnTo>
                      <a:pt x="2314" y="2662"/>
                    </a:lnTo>
                    <a:lnTo>
                      <a:pt x="5581" y="2637"/>
                    </a:lnTo>
                    <a:lnTo>
                      <a:pt x="55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9"/>
              <p:cNvSpPr/>
              <p:nvPr/>
            </p:nvSpPr>
            <p:spPr>
              <a:xfrm>
                <a:off x="5472075" y="4143925"/>
                <a:ext cx="141700" cy="69225"/>
              </a:xfrm>
              <a:custGeom>
                <a:avLst/>
                <a:gdLst/>
                <a:ahLst/>
                <a:cxnLst/>
                <a:rect l="l" t="t" r="r" b="b"/>
                <a:pathLst>
                  <a:path w="5668" h="2769" extrusionOk="0">
                    <a:moveTo>
                      <a:pt x="5567" y="89"/>
                    </a:moveTo>
                    <a:lnTo>
                      <a:pt x="5580" y="2638"/>
                    </a:lnTo>
                    <a:lnTo>
                      <a:pt x="93" y="2682"/>
                    </a:lnTo>
                    <a:lnTo>
                      <a:pt x="87" y="1940"/>
                    </a:lnTo>
                    <a:cubicBezTo>
                      <a:pt x="81" y="1821"/>
                      <a:pt x="156" y="1709"/>
                      <a:pt x="255" y="1678"/>
                    </a:cubicBezTo>
                    <a:lnTo>
                      <a:pt x="2338" y="1036"/>
                    </a:lnTo>
                    <a:cubicBezTo>
                      <a:pt x="2350" y="1036"/>
                      <a:pt x="2357" y="1036"/>
                      <a:pt x="2369" y="1030"/>
                    </a:cubicBezTo>
                    <a:lnTo>
                      <a:pt x="3373" y="443"/>
                    </a:lnTo>
                    <a:cubicBezTo>
                      <a:pt x="3385" y="437"/>
                      <a:pt x="3397" y="419"/>
                      <a:pt x="3397" y="406"/>
                    </a:cubicBezTo>
                    <a:lnTo>
                      <a:pt x="3391" y="101"/>
                    </a:lnTo>
                    <a:lnTo>
                      <a:pt x="5567" y="89"/>
                    </a:lnTo>
                    <a:close/>
                    <a:moveTo>
                      <a:pt x="5604" y="0"/>
                    </a:moveTo>
                    <a:lnTo>
                      <a:pt x="3348" y="20"/>
                    </a:lnTo>
                    <a:cubicBezTo>
                      <a:pt x="3330" y="20"/>
                      <a:pt x="3310" y="38"/>
                      <a:pt x="3310" y="63"/>
                    </a:cubicBezTo>
                    <a:lnTo>
                      <a:pt x="3310" y="382"/>
                    </a:lnTo>
                    <a:lnTo>
                      <a:pt x="2344" y="943"/>
                    </a:lnTo>
                    <a:cubicBezTo>
                      <a:pt x="2338" y="943"/>
                      <a:pt x="2338" y="949"/>
                      <a:pt x="2332" y="949"/>
                    </a:cubicBezTo>
                    <a:lnTo>
                      <a:pt x="231" y="1597"/>
                    </a:lnTo>
                    <a:cubicBezTo>
                      <a:pt x="93" y="1640"/>
                      <a:pt x="0" y="1784"/>
                      <a:pt x="0" y="1940"/>
                    </a:cubicBezTo>
                    <a:lnTo>
                      <a:pt x="6" y="2725"/>
                    </a:lnTo>
                    <a:cubicBezTo>
                      <a:pt x="6" y="2751"/>
                      <a:pt x="24" y="2769"/>
                      <a:pt x="50" y="2769"/>
                    </a:cubicBezTo>
                    <a:lnTo>
                      <a:pt x="5624" y="2725"/>
                    </a:lnTo>
                    <a:cubicBezTo>
                      <a:pt x="5649" y="2725"/>
                      <a:pt x="5667" y="2707"/>
                      <a:pt x="5667" y="2682"/>
                    </a:cubicBezTo>
                    <a:lnTo>
                      <a:pt x="5649" y="45"/>
                    </a:lnTo>
                    <a:cubicBezTo>
                      <a:pt x="5649" y="32"/>
                      <a:pt x="5642" y="20"/>
                      <a:pt x="5636" y="14"/>
                    </a:cubicBezTo>
                    <a:cubicBezTo>
                      <a:pt x="5630" y="8"/>
                      <a:pt x="5618" y="0"/>
                      <a:pt x="5604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9"/>
              <p:cNvSpPr/>
              <p:nvPr/>
            </p:nvSpPr>
            <p:spPr>
              <a:xfrm>
                <a:off x="5473300" y="4197875"/>
                <a:ext cx="1393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568" extrusionOk="0">
                    <a:moveTo>
                      <a:pt x="5569" y="0"/>
                    </a:moveTo>
                    <a:lnTo>
                      <a:pt x="1" y="44"/>
                    </a:lnTo>
                    <a:lnTo>
                      <a:pt x="1" y="567"/>
                    </a:lnTo>
                    <a:lnTo>
                      <a:pt x="5575" y="524"/>
                    </a:lnTo>
                    <a:lnTo>
                      <a:pt x="55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9"/>
              <p:cNvSpPr/>
              <p:nvPr/>
            </p:nvSpPr>
            <p:spPr>
              <a:xfrm>
                <a:off x="5472225" y="4196775"/>
                <a:ext cx="141550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5662" h="655" extrusionOk="0">
                    <a:moveTo>
                      <a:pt x="5574" y="88"/>
                    </a:moveTo>
                    <a:lnTo>
                      <a:pt x="5574" y="524"/>
                    </a:lnTo>
                    <a:lnTo>
                      <a:pt x="87" y="568"/>
                    </a:lnTo>
                    <a:lnTo>
                      <a:pt x="81" y="131"/>
                    </a:lnTo>
                    <a:lnTo>
                      <a:pt x="5574" y="88"/>
                    </a:lnTo>
                    <a:close/>
                    <a:moveTo>
                      <a:pt x="5612" y="1"/>
                    </a:moveTo>
                    <a:lnTo>
                      <a:pt x="44" y="44"/>
                    </a:lnTo>
                    <a:cubicBezTo>
                      <a:pt x="18" y="44"/>
                      <a:pt x="0" y="64"/>
                      <a:pt x="0" y="88"/>
                    </a:cubicBezTo>
                    <a:lnTo>
                      <a:pt x="0" y="611"/>
                    </a:lnTo>
                    <a:cubicBezTo>
                      <a:pt x="0" y="625"/>
                      <a:pt x="6" y="631"/>
                      <a:pt x="12" y="643"/>
                    </a:cubicBezTo>
                    <a:cubicBezTo>
                      <a:pt x="24" y="649"/>
                      <a:pt x="32" y="655"/>
                      <a:pt x="44" y="655"/>
                    </a:cubicBezTo>
                    <a:lnTo>
                      <a:pt x="5618" y="611"/>
                    </a:lnTo>
                    <a:cubicBezTo>
                      <a:pt x="5643" y="611"/>
                      <a:pt x="5661" y="593"/>
                      <a:pt x="5661" y="568"/>
                    </a:cubicBezTo>
                    <a:lnTo>
                      <a:pt x="5655" y="44"/>
                    </a:lnTo>
                    <a:cubicBezTo>
                      <a:pt x="5655" y="32"/>
                      <a:pt x="5649" y="19"/>
                      <a:pt x="5643" y="13"/>
                    </a:cubicBezTo>
                    <a:cubicBezTo>
                      <a:pt x="5636" y="7"/>
                      <a:pt x="5624" y="1"/>
                      <a:pt x="5612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9"/>
              <p:cNvSpPr/>
              <p:nvPr/>
            </p:nvSpPr>
            <p:spPr>
              <a:xfrm>
                <a:off x="5540000" y="4163900"/>
                <a:ext cx="13900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80" extrusionOk="0">
                    <a:moveTo>
                      <a:pt x="1" y="0"/>
                    </a:moveTo>
                    <a:lnTo>
                      <a:pt x="556" y="580"/>
                    </a:ln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9"/>
              <p:cNvSpPr/>
              <p:nvPr/>
            </p:nvSpPr>
            <p:spPr>
              <a:xfrm>
                <a:off x="5538925" y="4162900"/>
                <a:ext cx="1622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63" extrusionOk="0">
                    <a:moveTo>
                      <a:pt x="44" y="1"/>
                    </a:moveTo>
                    <a:cubicBezTo>
                      <a:pt x="35" y="1"/>
                      <a:pt x="25" y="4"/>
                      <a:pt x="20" y="9"/>
                    </a:cubicBezTo>
                    <a:cubicBezTo>
                      <a:pt x="0" y="27"/>
                      <a:pt x="0" y="52"/>
                      <a:pt x="20" y="72"/>
                    </a:cubicBezTo>
                    <a:lnTo>
                      <a:pt x="574" y="651"/>
                    </a:lnTo>
                    <a:cubicBezTo>
                      <a:pt x="581" y="657"/>
                      <a:pt x="593" y="663"/>
                      <a:pt x="599" y="663"/>
                    </a:cubicBezTo>
                    <a:cubicBezTo>
                      <a:pt x="611" y="663"/>
                      <a:pt x="624" y="663"/>
                      <a:pt x="630" y="651"/>
                    </a:cubicBezTo>
                    <a:cubicBezTo>
                      <a:pt x="648" y="639"/>
                      <a:pt x="648" y="608"/>
                      <a:pt x="630" y="596"/>
                    </a:cubicBezTo>
                    <a:lnTo>
                      <a:pt x="75" y="15"/>
                    </a:lnTo>
                    <a:cubicBezTo>
                      <a:pt x="69" y="5"/>
                      <a:pt x="56" y="1"/>
                      <a:pt x="44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9"/>
              <p:cNvSpPr/>
              <p:nvPr/>
            </p:nvSpPr>
            <p:spPr>
              <a:xfrm>
                <a:off x="5546900" y="4160150"/>
                <a:ext cx="13850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80" extrusionOk="0">
                    <a:moveTo>
                      <a:pt x="0" y="1"/>
                    </a:moveTo>
                    <a:lnTo>
                      <a:pt x="554" y="580"/>
                    </a:ln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9"/>
              <p:cNvSpPr/>
              <p:nvPr/>
            </p:nvSpPr>
            <p:spPr>
              <a:xfrm>
                <a:off x="5545775" y="4159000"/>
                <a:ext cx="1625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70" extrusionOk="0">
                    <a:moveTo>
                      <a:pt x="47" y="1"/>
                    </a:moveTo>
                    <a:cubicBezTo>
                      <a:pt x="37" y="1"/>
                      <a:pt x="26" y="6"/>
                      <a:pt x="20" y="15"/>
                    </a:cubicBezTo>
                    <a:cubicBezTo>
                      <a:pt x="0" y="27"/>
                      <a:pt x="0" y="59"/>
                      <a:pt x="20" y="71"/>
                    </a:cubicBezTo>
                    <a:lnTo>
                      <a:pt x="575" y="657"/>
                    </a:lnTo>
                    <a:cubicBezTo>
                      <a:pt x="581" y="663"/>
                      <a:pt x="593" y="669"/>
                      <a:pt x="599" y="669"/>
                    </a:cubicBezTo>
                    <a:cubicBezTo>
                      <a:pt x="612" y="669"/>
                      <a:pt x="624" y="663"/>
                      <a:pt x="630" y="657"/>
                    </a:cubicBezTo>
                    <a:cubicBezTo>
                      <a:pt x="650" y="639"/>
                      <a:pt x="650" y="614"/>
                      <a:pt x="630" y="594"/>
                    </a:cubicBezTo>
                    <a:lnTo>
                      <a:pt x="75" y="15"/>
                    </a:lnTo>
                    <a:cubicBezTo>
                      <a:pt x="69" y="6"/>
                      <a:pt x="58" y="1"/>
                      <a:pt x="47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9"/>
              <p:cNvSpPr/>
              <p:nvPr/>
            </p:nvSpPr>
            <p:spPr>
              <a:xfrm>
                <a:off x="5533175" y="4168575"/>
                <a:ext cx="13900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80" extrusionOk="0">
                    <a:moveTo>
                      <a:pt x="0" y="0"/>
                    </a:moveTo>
                    <a:lnTo>
                      <a:pt x="555" y="580"/>
                    </a:lnTo>
                    <a:close/>
                  </a:path>
                </a:pathLst>
              </a:custGeom>
              <a:solidFill>
                <a:srgbClr val="FFA4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9"/>
              <p:cNvSpPr/>
              <p:nvPr/>
            </p:nvSpPr>
            <p:spPr>
              <a:xfrm>
                <a:off x="5532075" y="4167575"/>
                <a:ext cx="1622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63" extrusionOk="0">
                    <a:moveTo>
                      <a:pt x="47" y="0"/>
                    </a:moveTo>
                    <a:cubicBezTo>
                      <a:pt x="36" y="0"/>
                      <a:pt x="25" y="3"/>
                      <a:pt x="19" y="9"/>
                    </a:cubicBezTo>
                    <a:cubicBezTo>
                      <a:pt x="1" y="27"/>
                      <a:pt x="1" y="52"/>
                      <a:pt x="19" y="72"/>
                    </a:cubicBezTo>
                    <a:lnTo>
                      <a:pt x="574" y="651"/>
                    </a:lnTo>
                    <a:cubicBezTo>
                      <a:pt x="580" y="657"/>
                      <a:pt x="593" y="663"/>
                      <a:pt x="599" y="663"/>
                    </a:cubicBezTo>
                    <a:cubicBezTo>
                      <a:pt x="611" y="663"/>
                      <a:pt x="623" y="657"/>
                      <a:pt x="631" y="651"/>
                    </a:cubicBezTo>
                    <a:cubicBezTo>
                      <a:pt x="649" y="639"/>
                      <a:pt x="649" y="608"/>
                      <a:pt x="631" y="596"/>
                    </a:cubicBezTo>
                    <a:lnTo>
                      <a:pt x="75" y="9"/>
                    </a:lnTo>
                    <a:cubicBezTo>
                      <a:pt x="69" y="3"/>
                      <a:pt x="58" y="0"/>
                      <a:pt x="47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9"/>
              <p:cNvSpPr/>
              <p:nvPr/>
            </p:nvSpPr>
            <p:spPr>
              <a:xfrm>
                <a:off x="5556850" y="4132700"/>
                <a:ext cx="547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507" extrusionOk="0">
                    <a:moveTo>
                      <a:pt x="2189" y="0"/>
                    </a:moveTo>
                    <a:lnTo>
                      <a:pt x="0" y="20"/>
                    </a:lnTo>
                    <a:lnTo>
                      <a:pt x="0" y="506"/>
                    </a:lnTo>
                    <a:lnTo>
                      <a:pt x="2189" y="494"/>
                    </a:lnTo>
                    <a:lnTo>
                      <a:pt x="2189" y="0"/>
                    </a:lnTo>
                    <a:close/>
                  </a:path>
                </a:pathLst>
              </a:custGeom>
              <a:solidFill>
                <a:srgbClr val="C16D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9"/>
              <p:cNvSpPr/>
              <p:nvPr/>
            </p:nvSpPr>
            <p:spPr>
              <a:xfrm>
                <a:off x="5555750" y="4131625"/>
                <a:ext cx="5692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593" extrusionOk="0">
                    <a:moveTo>
                      <a:pt x="2190" y="88"/>
                    </a:moveTo>
                    <a:lnTo>
                      <a:pt x="2190" y="492"/>
                    </a:lnTo>
                    <a:lnTo>
                      <a:pt x="88" y="512"/>
                    </a:lnTo>
                    <a:lnTo>
                      <a:pt x="88" y="100"/>
                    </a:lnTo>
                    <a:lnTo>
                      <a:pt x="2190" y="88"/>
                    </a:lnTo>
                    <a:close/>
                    <a:moveTo>
                      <a:pt x="2227" y="0"/>
                    </a:moveTo>
                    <a:lnTo>
                      <a:pt x="44" y="20"/>
                    </a:lnTo>
                    <a:cubicBezTo>
                      <a:pt x="32" y="20"/>
                      <a:pt x="20" y="26"/>
                      <a:pt x="13" y="32"/>
                    </a:cubicBezTo>
                    <a:cubicBezTo>
                      <a:pt x="7" y="37"/>
                      <a:pt x="1" y="51"/>
                      <a:pt x="1" y="63"/>
                    </a:cubicBezTo>
                    <a:lnTo>
                      <a:pt x="7" y="555"/>
                    </a:lnTo>
                    <a:cubicBezTo>
                      <a:pt x="7" y="575"/>
                      <a:pt x="26" y="593"/>
                      <a:pt x="44" y="593"/>
                    </a:cubicBezTo>
                    <a:lnTo>
                      <a:pt x="2233" y="581"/>
                    </a:lnTo>
                    <a:cubicBezTo>
                      <a:pt x="2257" y="581"/>
                      <a:pt x="2277" y="561"/>
                      <a:pt x="2277" y="537"/>
                    </a:cubicBezTo>
                    <a:lnTo>
                      <a:pt x="2271" y="43"/>
                    </a:lnTo>
                    <a:cubicBezTo>
                      <a:pt x="2271" y="32"/>
                      <a:pt x="2271" y="26"/>
                      <a:pt x="2257" y="14"/>
                    </a:cubicBezTo>
                    <a:cubicBezTo>
                      <a:pt x="2251" y="6"/>
                      <a:pt x="2239" y="0"/>
                      <a:pt x="2233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9"/>
              <p:cNvSpPr/>
              <p:nvPr/>
            </p:nvSpPr>
            <p:spPr>
              <a:xfrm>
                <a:off x="5469875" y="3572300"/>
                <a:ext cx="125475" cy="224900"/>
              </a:xfrm>
              <a:custGeom>
                <a:avLst/>
                <a:gdLst/>
                <a:ahLst/>
                <a:cxnLst/>
                <a:rect l="l" t="t" r="r" b="b"/>
                <a:pathLst>
                  <a:path w="5019" h="8996" extrusionOk="0">
                    <a:moveTo>
                      <a:pt x="886" y="0"/>
                    </a:moveTo>
                    <a:cubicBezTo>
                      <a:pt x="876" y="0"/>
                      <a:pt x="865" y="1"/>
                      <a:pt x="855" y="3"/>
                    </a:cubicBezTo>
                    <a:cubicBezTo>
                      <a:pt x="687" y="22"/>
                      <a:pt x="599" y="241"/>
                      <a:pt x="674" y="428"/>
                    </a:cubicBezTo>
                    <a:lnTo>
                      <a:pt x="898" y="1032"/>
                    </a:lnTo>
                    <a:cubicBezTo>
                      <a:pt x="624" y="1188"/>
                      <a:pt x="418" y="1513"/>
                      <a:pt x="418" y="1513"/>
                    </a:cubicBezTo>
                    <a:cubicBezTo>
                      <a:pt x="81" y="1780"/>
                      <a:pt x="0" y="2261"/>
                      <a:pt x="225" y="2627"/>
                    </a:cubicBezTo>
                    <a:lnTo>
                      <a:pt x="481" y="3046"/>
                    </a:lnTo>
                    <a:lnTo>
                      <a:pt x="543" y="3981"/>
                    </a:lnTo>
                    <a:lnTo>
                      <a:pt x="374" y="7098"/>
                    </a:lnTo>
                    <a:cubicBezTo>
                      <a:pt x="314" y="8193"/>
                      <a:pt x="1204" y="8996"/>
                      <a:pt x="2173" y="8996"/>
                    </a:cubicBezTo>
                    <a:cubicBezTo>
                      <a:pt x="2500" y="8996"/>
                      <a:pt x="2837" y="8904"/>
                      <a:pt x="3149" y="8701"/>
                    </a:cubicBezTo>
                    <a:lnTo>
                      <a:pt x="5019" y="7490"/>
                    </a:lnTo>
                    <a:lnTo>
                      <a:pt x="4584" y="4411"/>
                    </a:lnTo>
                    <a:lnTo>
                      <a:pt x="2788" y="5490"/>
                    </a:lnTo>
                    <a:lnTo>
                      <a:pt x="2451" y="4100"/>
                    </a:lnTo>
                    <a:lnTo>
                      <a:pt x="2420" y="3363"/>
                    </a:lnTo>
                    <a:cubicBezTo>
                      <a:pt x="2420" y="3363"/>
                      <a:pt x="2550" y="2048"/>
                      <a:pt x="1839" y="1418"/>
                    </a:cubicBezTo>
                    <a:cubicBezTo>
                      <a:pt x="1752" y="1337"/>
                      <a:pt x="1235" y="290"/>
                      <a:pt x="1235" y="290"/>
                    </a:cubicBezTo>
                    <a:cubicBezTo>
                      <a:pt x="1111" y="86"/>
                      <a:pt x="995" y="0"/>
                      <a:pt x="886" y="0"/>
                    </a:cubicBezTo>
                    <a:close/>
                  </a:path>
                </a:pathLst>
              </a:custGeom>
              <a:solidFill>
                <a:srgbClr val="C16D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9"/>
              <p:cNvSpPr/>
              <p:nvPr/>
            </p:nvSpPr>
            <p:spPr>
              <a:xfrm>
                <a:off x="5469075" y="3571525"/>
                <a:ext cx="127075" cy="226575"/>
              </a:xfrm>
              <a:custGeom>
                <a:avLst/>
                <a:gdLst/>
                <a:ahLst/>
                <a:cxnLst/>
                <a:rect l="l" t="t" r="r" b="b"/>
                <a:pathLst>
                  <a:path w="5083" h="9063" extrusionOk="0">
                    <a:moveTo>
                      <a:pt x="912" y="59"/>
                    </a:moveTo>
                    <a:cubicBezTo>
                      <a:pt x="1018" y="59"/>
                      <a:pt x="1123" y="152"/>
                      <a:pt x="1243" y="339"/>
                    </a:cubicBezTo>
                    <a:cubicBezTo>
                      <a:pt x="1292" y="445"/>
                      <a:pt x="1759" y="1394"/>
                      <a:pt x="1853" y="1475"/>
                    </a:cubicBezTo>
                    <a:cubicBezTo>
                      <a:pt x="2539" y="2085"/>
                      <a:pt x="2420" y="3383"/>
                      <a:pt x="2420" y="3400"/>
                    </a:cubicBezTo>
                    <a:lnTo>
                      <a:pt x="2452" y="4137"/>
                    </a:lnTo>
                    <a:lnTo>
                      <a:pt x="2788" y="5527"/>
                    </a:lnTo>
                    <a:cubicBezTo>
                      <a:pt x="2788" y="5539"/>
                      <a:pt x="2794" y="5546"/>
                      <a:pt x="2806" y="5552"/>
                    </a:cubicBezTo>
                    <a:cubicBezTo>
                      <a:pt x="2814" y="5552"/>
                      <a:pt x="2826" y="5552"/>
                      <a:pt x="2838" y="5546"/>
                    </a:cubicBezTo>
                    <a:lnTo>
                      <a:pt x="4590" y="4491"/>
                    </a:lnTo>
                    <a:lnTo>
                      <a:pt x="5014" y="7503"/>
                    </a:lnTo>
                    <a:lnTo>
                      <a:pt x="3163" y="8707"/>
                    </a:lnTo>
                    <a:cubicBezTo>
                      <a:pt x="2865" y="8899"/>
                      <a:pt x="2534" y="8996"/>
                      <a:pt x="2201" y="8996"/>
                    </a:cubicBezTo>
                    <a:cubicBezTo>
                      <a:pt x="1899" y="8996"/>
                      <a:pt x="1596" y="8916"/>
                      <a:pt x="1318" y="8756"/>
                    </a:cubicBezTo>
                    <a:cubicBezTo>
                      <a:pt x="731" y="8413"/>
                      <a:pt x="400" y="7809"/>
                      <a:pt x="438" y="7129"/>
                    </a:cubicBezTo>
                    <a:lnTo>
                      <a:pt x="607" y="4012"/>
                    </a:lnTo>
                    <a:lnTo>
                      <a:pt x="544" y="3070"/>
                    </a:lnTo>
                    <a:lnTo>
                      <a:pt x="544" y="3058"/>
                    </a:lnTo>
                    <a:lnTo>
                      <a:pt x="288" y="2640"/>
                    </a:lnTo>
                    <a:cubicBezTo>
                      <a:pt x="70" y="2292"/>
                      <a:pt x="150" y="1823"/>
                      <a:pt x="469" y="1567"/>
                    </a:cubicBezTo>
                    <a:cubicBezTo>
                      <a:pt x="475" y="1561"/>
                      <a:pt x="475" y="1561"/>
                      <a:pt x="475" y="1555"/>
                    </a:cubicBezTo>
                    <a:cubicBezTo>
                      <a:pt x="481" y="1555"/>
                      <a:pt x="682" y="1237"/>
                      <a:pt x="949" y="1095"/>
                    </a:cubicBezTo>
                    <a:cubicBezTo>
                      <a:pt x="961" y="1081"/>
                      <a:pt x="967" y="1069"/>
                      <a:pt x="961" y="1050"/>
                    </a:cubicBezTo>
                    <a:lnTo>
                      <a:pt x="731" y="445"/>
                    </a:lnTo>
                    <a:cubicBezTo>
                      <a:pt x="694" y="352"/>
                      <a:pt x="706" y="240"/>
                      <a:pt x="756" y="159"/>
                    </a:cubicBezTo>
                    <a:cubicBezTo>
                      <a:pt x="786" y="103"/>
                      <a:pt x="837" y="71"/>
                      <a:pt x="893" y="65"/>
                    </a:cubicBezTo>
                    <a:cubicBezTo>
                      <a:pt x="899" y="59"/>
                      <a:pt x="906" y="59"/>
                      <a:pt x="912" y="59"/>
                    </a:cubicBezTo>
                    <a:close/>
                    <a:moveTo>
                      <a:pt x="918" y="0"/>
                    </a:moveTo>
                    <a:cubicBezTo>
                      <a:pt x="907" y="0"/>
                      <a:pt x="897" y="1"/>
                      <a:pt x="887" y="2"/>
                    </a:cubicBezTo>
                    <a:cubicBezTo>
                      <a:pt x="812" y="10"/>
                      <a:pt x="743" y="53"/>
                      <a:pt x="700" y="122"/>
                    </a:cubicBezTo>
                    <a:cubicBezTo>
                      <a:pt x="637" y="221"/>
                      <a:pt x="631" y="352"/>
                      <a:pt x="674" y="471"/>
                    </a:cubicBezTo>
                    <a:lnTo>
                      <a:pt x="893" y="1050"/>
                    </a:lnTo>
                    <a:cubicBezTo>
                      <a:pt x="637" y="1199"/>
                      <a:pt x="450" y="1481"/>
                      <a:pt x="426" y="1518"/>
                    </a:cubicBezTo>
                    <a:cubicBezTo>
                      <a:pt x="83" y="1798"/>
                      <a:pt x="1" y="2298"/>
                      <a:pt x="233" y="2672"/>
                    </a:cubicBezTo>
                    <a:lnTo>
                      <a:pt x="481" y="3083"/>
                    </a:lnTo>
                    <a:lnTo>
                      <a:pt x="544" y="4012"/>
                    </a:lnTo>
                    <a:lnTo>
                      <a:pt x="375" y="7123"/>
                    </a:lnTo>
                    <a:cubicBezTo>
                      <a:pt x="337" y="7828"/>
                      <a:pt x="674" y="8457"/>
                      <a:pt x="1286" y="8813"/>
                    </a:cubicBezTo>
                    <a:cubicBezTo>
                      <a:pt x="1572" y="8974"/>
                      <a:pt x="1891" y="9063"/>
                      <a:pt x="2202" y="9063"/>
                    </a:cubicBezTo>
                    <a:cubicBezTo>
                      <a:pt x="2545" y="9063"/>
                      <a:pt x="2889" y="8962"/>
                      <a:pt x="3200" y="8763"/>
                    </a:cubicBezTo>
                    <a:lnTo>
                      <a:pt x="5070" y="7547"/>
                    </a:lnTo>
                    <a:cubicBezTo>
                      <a:pt x="5076" y="7541"/>
                      <a:pt x="5082" y="7529"/>
                      <a:pt x="5082" y="7515"/>
                    </a:cubicBezTo>
                    <a:lnTo>
                      <a:pt x="4647" y="4436"/>
                    </a:lnTo>
                    <a:cubicBezTo>
                      <a:pt x="4647" y="4424"/>
                      <a:pt x="4639" y="4417"/>
                      <a:pt x="4627" y="4411"/>
                    </a:cubicBezTo>
                    <a:cubicBezTo>
                      <a:pt x="4624" y="4408"/>
                      <a:pt x="4620" y="4406"/>
                      <a:pt x="4615" y="4406"/>
                    </a:cubicBezTo>
                    <a:cubicBezTo>
                      <a:pt x="4611" y="4406"/>
                      <a:pt x="4606" y="4408"/>
                      <a:pt x="4602" y="4411"/>
                    </a:cubicBezTo>
                    <a:lnTo>
                      <a:pt x="2838" y="5471"/>
                    </a:lnTo>
                    <a:lnTo>
                      <a:pt x="2515" y="4131"/>
                    </a:lnTo>
                    <a:lnTo>
                      <a:pt x="2483" y="3400"/>
                    </a:lnTo>
                    <a:cubicBezTo>
                      <a:pt x="2489" y="3345"/>
                      <a:pt x="2607" y="2054"/>
                      <a:pt x="1897" y="1424"/>
                    </a:cubicBezTo>
                    <a:cubicBezTo>
                      <a:pt x="1834" y="1374"/>
                      <a:pt x="1505" y="727"/>
                      <a:pt x="1292" y="309"/>
                    </a:cubicBezTo>
                    <a:cubicBezTo>
                      <a:pt x="1165" y="102"/>
                      <a:pt x="1044" y="0"/>
                      <a:pt x="918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9"/>
              <p:cNvSpPr/>
              <p:nvPr/>
            </p:nvSpPr>
            <p:spPr>
              <a:xfrm>
                <a:off x="5539075" y="3707800"/>
                <a:ext cx="5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899" extrusionOk="0">
                    <a:moveTo>
                      <a:pt x="0" y="1"/>
                    </a:moveTo>
                    <a:lnTo>
                      <a:pt x="207" y="899"/>
                    </a:ln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9"/>
              <p:cNvSpPr/>
              <p:nvPr/>
            </p:nvSpPr>
            <p:spPr>
              <a:xfrm>
                <a:off x="5538300" y="3707000"/>
                <a:ext cx="6750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3" extrusionOk="0">
                    <a:moveTo>
                      <a:pt x="35" y="0"/>
                    </a:moveTo>
                    <a:cubicBezTo>
                      <a:pt x="32" y="0"/>
                      <a:pt x="29" y="0"/>
                      <a:pt x="25" y="2"/>
                    </a:cubicBezTo>
                    <a:cubicBezTo>
                      <a:pt x="13" y="2"/>
                      <a:pt x="0" y="21"/>
                      <a:pt x="0" y="39"/>
                    </a:cubicBezTo>
                    <a:lnTo>
                      <a:pt x="207" y="937"/>
                    </a:lnTo>
                    <a:cubicBezTo>
                      <a:pt x="207" y="950"/>
                      <a:pt x="218" y="962"/>
                      <a:pt x="238" y="962"/>
                    </a:cubicBezTo>
                    <a:lnTo>
                      <a:pt x="244" y="956"/>
                    </a:lnTo>
                    <a:cubicBezTo>
                      <a:pt x="262" y="956"/>
                      <a:pt x="269" y="937"/>
                      <a:pt x="269" y="919"/>
                    </a:cubicBezTo>
                    <a:lnTo>
                      <a:pt x="63" y="27"/>
                    </a:lnTo>
                    <a:cubicBezTo>
                      <a:pt x="63" y="11"/>
                      <a:pt x="51" y="0"/>
                      <a:pt x="35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39"/>
              <p:cNvSpPr/>
              <p:nvPr/>
            </p:nvSpPr>
            <p:spPr>
              <a:xfrm>
                <a:off x="5465975" y="3614525"/>
                <a:ext cx="23700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948" h="866" extrusionOk="0">
                    <a:moveTo>
                      <a:pt x="214" y="1"/>
                    </a:moveTo>
                    <a:cubicBezTo>
                      <a:pt x="139" y="1"/>
                      <a:pt x="92" y="45"/>
                      <a:pt x="63" y="103"/>
                    </a:cubicBezTo>
                    <a:cubicBezTo>
                      <a:pt x="1" y="228"/>
                      <a:pt x="38" y="385"/>
                      <a:pt x="144" y="477"/>
                    </a:cubicBezTo>
                    <a:lnTo>
                      <a:pt x="499" y="783"/>
                    </a:lnTo>
                    <a:cubicBezTo>
                      <a:pt x="591" y="841"/>
                      <a:pt x="665" y="865"/>
                      <a:pt x="727" y="865"/>
                    </a:cubicBezTo>
                    <a:cubicBezTo>
                      <a:pt x="765" y="865"/>
                      <a:pt x="799" y="856"/>
                      <a:pt x="830" y="840"/>
                    </a:cubicBezTo>
                    <a:cubicBezTo>
                      <a:pt x="942" y="771"/>
                      <a:pt x="948" y="609"/>
                      <a:pt x="861" y="515"/>
                    </a:cubicBezTo>
                    <a:lnTo>
                      <a:pt x="487" y="141"/>
                    </a:lnTo>
                    <a:cubicBezTo>
                      <a:pt x="469" y="123"/>
                      <a:pt x="443" y="103"/>
                      <a:pt x="424" y="85"/>
                    </a:cubicBezTo>
                    <a:cubicBezTo>
                      <a:pt x="337" y="25"/>
                      <a:pt x="268" y="1"/>
                      <a:pt x="214" y="1"/>
                    </a:cubicBezTo>
                    <a:close/>
                  </a:path>
                </a:pathLst>
              </a:custGeom>
              <a:solidFill>
                <a:srgbClr val="C16D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9"/>
              <p:cNvSpPr/>
              <p:nvPr/>
            </p:nvSpPr>
            <p:spPr>
              <a:xfrm>
                <a:off x="5465200" y="3613825"/>
                <a:ext cx="2482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23" extrusionOk="0">
                    <a:moveTo>
                      <a:pt x="244" y="62"/>
                    </a:moveTo>
                    <a:cubicBezTo>
                      <a:pt x="293" y="62"/>
                      <a:pt x="362" y="88"/>
                      <a:pt x="437" y="143"/>
                    </a:cubicBezTo>
                    <a:cubicBezTo>
                      <a:pt x="455" y="157"/>
                      <a:pt x="474" y="169"/>
                      <a:pt x="492" y="194"/>
                    </a:cubicBezTo>
                    <a:lnTo>
                      <a:pt x="867" y="568"/>
                    </a:lnTo>
                    <a:cubicBezTo>
                      <a:pt x="904" y="606"/>
                      <a:pt x="923" y="661"/>
                      <a:pt x="917" y="718"/>
                    </a:cubicBezTo>
                    <a:cubicBezTo>
                      <a:pt x="911" y="773"/>
                      <a:pt x="886" y="811"/>
                      <a:pt x="843" y="836"/>
                    </a:cubicBezTo>
                    <a:cubicBezTo>
                      <a:pt x="818" y="852"/>
                      <a:pt x="789" y="859"/>
                      <a:pt x="757" y="859"/>
                    </a:cubicBezTo>
                    <a:cubicBezTo>
                      <a:pt x="700" y="859"/>
                      <a:pt x="631" y="835"/>
                      <a:pt x="555" y="787"/>
                    </a:cubicBezTo>
                    <a:lnTo>
                      <a:pt x="193" y="480"/>
                    </a:lnTo>
                    <a:cubicBezTo>
                      <a:pt x="100" y="393"/>
                      <a:pt x="69" y="256"/>
                      <a:pt x="118" y="151"/>
                    </a:cubicBezTo>
                    <a:cubicBezTo>
                      <a:pt x="144" y="100"/>
                      <a:pt x="175" y="76"/>
                      <a:pt x="213" y="62"/>
                    </a:cubicBezTo>
                    <a:close/>
                    <a:moveTo>
                      <a:pt x="244" y="1"/>
                    </a:moveTo>
                    <a:cubicBezTo>
                      <a:pt x="226" y="1"/>
                      <a:pt x="209" y="3"/>
                      <a:pt x="193" y="7"/>
                    </a:cubicBezTo>
                    <a:cubicBezTo>
                      <a:pt x="138" y="19"/>
                      <a:pt x="94" y="57"/>
                      <a:pt x="63" y="119"/>
                    </a:cubicBezTo>
                    <a:cubicBezTo>
                      <a:pt x="0" y="250"/>
                      <a:pt x="38" y="425"/>
                      <a:pt x="156" y="525"/>
                    </a:cubicBezTo>
                    <a:lnTo>
                      <a:pt x="518" y="836"/>
                    </a:lnTo>
                    <a:cubicBezTo>
                      <a:pt x="605" y="891"/>
                      <a:pt x="687" y="923"/>
                      <a:pt x="762" y="923"/>
                    </a:cubicBezTo>
                    <a:cubicBezTo>
                      <a:pt x="799" y="923"/>
                      <a:pt x="843" y="911"/>
                      <a:pt x="874" y="891"/>
                    </a:cubicBezTo>
                    <a:cubicBezTo>
                      <a:pt x="935" y="854"/>
                      <a:pt x="973" y="799"/>
                      <a:pt x="979" y="730"/>
                    </a:cubicBezTo>
                    <a:cubicBezTo>
                      <a:pt x="992" y="649"/>
                      <a:pt x="967" y="574"/>
                      <a:pt x="911" y="517"/>
                    </a:cubicBezTo>
                    <a:lnTo>
                      <a:pt x="537" y="143"/>
                    </a:lnTo>
                    <a:cubicBezTo>
                      <a:pt x="518" y="125"/>
                      <a:pt x="492" y="106"/>
                      <a:pt x="474" y="88"/>
                    </a:cubicBezTo>
                    <a:cubicBezTo>
                      <a:pt x="386" y="29"/>
                      <a:pt x="309" y="1"/>
                      <a:pt x="244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9"/>
              <p:cNvSpPr/>
              <p:nvPr/>
            </p:nvSpPr>
            <p:spPr>
              <a:xfrm>
                <a:off x="5473300" y="3606675"/>
                <a:ext cx="2387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955" h="861" extrusionOk="0">
                    <a:moveTo>
                      <a:pt x="213" y="1"/>
                    </a:moveTo>
                    <a:cubicBezTo>
                      <a:pt x="139" y="1"/>
                      <a:pt x="92" y="45"/>
                      <a:pt x="64" y="106"/>
                    </a:cubicBezTo>
                    <a:cubicBezTo>
                      <a:pt x="1" y="230"/>
                      <a:pt x="38" y="380"/>
                      <a:pt x="145" y="474"/>
                    </a:cubicBezTo>
                    <a:lnTo>
                      <a:pt x="499" y="779"/>
                    </a:lnTo>
                    <a:cubicBezTo>
                      <a:pt x="591" y="837"/>
                      <a:pt x="665" y="861"/>
                      <a:pt x="727" y="861"/>
                    </a:cubicBezTo>
                    <a:cubicBezTo>
                      <a:pt x="765" y="861"/>
                      <a:pt x="799" y="851"/>
                      <a:pt x="830" y="835"/>
                    </a:cubicBezTo>
                    <a:cubicBezTo>
                      <a:pt x="942" y="766"/>
                      <a:pt x="954" y="604"/>
                      <a:pt x="861" y="512"/>
                    </a:cubicBezTo>
                    <a:lnTo>
                      <a:pt x="487" y="138"/>
                    </a:lnTo>
                    <a:cubicBezTo>
                      <a:pt x="468" y="118"/>
                      <a:pt x="444" y="100"/>
                      <a:pt x="424" y="87"/>
                    </a:cubicBezTo>
                    <a:cubicBezTo>
                      <a:pt x="337" y="25"/>
                      <a:pt x="267" y="1"/>
                      <a:pt x="213" y="1"/>
                    </a:cubicBezTo>
                    <a:close/>
                  </a:path>
                </a:pathLst>
              </a:custGeom>
              <a:solidFill>
                <a:srgbClr val="C16D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9"/>
              <p:cNvSpPr/>
              <p:nvPr/>
            </p:nvSpPr>
            <p:spPr>
              <a:xfrm>
                <a:off x="5472525" y="3605875"/>
                <a:ext cx="24825" cy="2310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24" extrusionOk="0">
                    <a:moveTo>
                      <a:pt x="244" y="63"/>
                    </a:moveTo>
                    <a:cubicBezTo>
                      <a:pt x="294" y="63"/>
                      <a:pt x="363" y="87"/>
                      <a:pt x="437" y="144"/>
                    </a:cubicBezTo>
                    <a:cubicBezTo>
                      <a:pt x="455" y="156"/>
                      <a:pt x="475" y="170"/>
                      <a:pt x="493" y="193"/>
                    </a:cubicBezTo>
                    <a:lnTo>
                      <a:pt x="867" y="568"/>
                    </a:lnTo>
                    <a:cubicBezTo>
                      <a:pt x="904" y="605"/>
                      <a:pt x="930" y="662"/>
                      <a:pt x="918" y="717"/>
                    </a:cubicBezTo>
                    <a:cubicBezTo>
                      <a:pt x="910" y="774"/>
                      <a:pt x="886" y="811"/>
                      <a:pt x="843" y="843"/>
                    </a:cubicBezTo>
                    <a:cubicBezTo>
                      <a:pt x="820" y="855"/>
                      <a:pt x="794" y="861"/>
                      <a:pt x="765" y="861"/>
                    </a:cubicBezTo>
                    <a:cubicBezTo>
                      <a:pt x="706" y="861"/>
                      <a:pt x="635" y="836"/>
                      <a:pt x="556" y="786"/>
                    </a:cubicBezTo>
                    <a:lnTo>
                      <a:pt x="193" y="481"/>
                    </a:lnTo>
                    <a:cubicBezTo>
                      <a:pt x="101" y="394"/>
                      <a:pt x="69" y="256"/>
                      <a:pt x="125" y="150"/>
                    </a:cubicBezTo>
                    <a:cubicBezTo>
                      <a:pt x="144" y="107"/>
                      <a:pt x="176" y="75"/>
                      <a:pt x="213" y="69"/>
                    </a:cubicBezTo>
                    <a:cubicBezTo>
                      <a:pt x="225" y="63"/>
                      <a:pt x="231" y="63"/>
                      <a:pt x="244" y="63"/>
                    </a:cubicBezTo>
                    <a:close/>
                    <a:moveTo>
                      <a:pt x="243" y="1"/>
                    </a:moveTo>
                    <a:cubicBezTo>
                      <a:pt x="226" y="1"/>
                      <a:pt x="209" y="3"/>
                      <a:pt x="193" y="6"/>
                    </a:cubicBezTo>
                    <a:cubicBezTo>
                      <a:pt x="144" y="20"/>
                      <a:pt x="101" y="57"/>
                      <a:pt x="63" y="119"/>
                    </a:cubicBezTo>
                    <a:cubicBezTo>
                      <a:pt x="0" y="256"/>
                      <a:pt x="38" y="424"/>
                      <a:pt x="156" y="524"/>
                    </a:cubicBezTo>
                    <a:lnTo>
                      <a:pt x="518" y="835"/>
                    </a:lnTo>
                    <a:cubicBezTo>
                      <a:pt x="611" y="898"/>
                      <a:pt x="686" y="924"/>
                      <a:pt x="761" y="924"/>
                    </a:cubicBezTo>
                    <a:cubicBezTo>
                      <a:pt x="805" y="924"/>
                      <a:pt x="843" y="918"/>
                      <a:pt x="873" y="892"/>
                    </a:cubicBezTo>
                    <a:cubicBezTo>
                      <a:pt x="936" y="861"/>
                      <a:pt x="973" y="798"/>
                      <a:pt x="979" y="731"/>
                    </a:cubicBezTo>
                    <a:cubicBezTo>
                      <a:pt x="993" y="656"/>
                      <a:pt x="967" y="574"/>
                      <a:pt x="910" y="524"/>
                    </a:cubicBezTo>
                    <a:lnTo>
                      <a:pt x="536" y="150"/>
                    </a:lnTo>
                    <a:cubicBezTo>
                      <a:pt x="518" y="125"/>
                      <a:pt x="493" y="107"/>
                      <a:pt x="475" y="87"/>
                    </a:cubicBezTo>
                    <a:cubicBezTo>
                      <a:pt x="386" y="28"/>
                      <a:pt x="309" y="1"/>
                      <a:pt x="243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9"/>
              <p:cNvSpPr/>
              <p:nvPr/>
            </p:nvSpPr>
            <p:spPr>
              <a:xfrm>
                <a:off x="5480000" y="3595350"/>
                <a:ext cx="23700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865" extrusionOk="0">
                    <a:moveTo>
                      <a:pt x="215" y="1"/>
                    </a:moveTo>
                    <a:cubicBezTo>
                      <a:pt x="140" y="1"/>
                      <a:pt x="92" y="46"/>
                      <a:pt x="64" y="104"/>
                    </a:cubicBezTo>
                    <a:cubicBezTo>
                      <a:pt x="1" y="228"/>
                      <a:pt x="38" y="384"/>
                      <a:pt x="144" y="478"/>
                    </a:cubicBezTo>
                    <a:lnTo>
                      <a:pt x="499" y="784"/>
                    </a:lnTo>
                    <a:cubicBezTo>
                      <a:pt x="591" y="841"/>
                      <a:pt x="665" y="865"/>
                      <a:pt x="726" y="865"/>
                    </a:cubicBezTo>
                    <a:cubicBezTo>
                      <a:pt x="765" y="865"/>
                      <a:pt x="799" y="856"/>
                      <a:pt x="830" y="839"/>
                    </a:cubicBezTo>
                    <a:cubicBezTo>
                      <a:pt x="942" y="770"/>
                      <a:pt x="948" y="608"/>
                      <a:pt x="855" y="516"/>
                    </a:cubicBezTo>
                    <a:lnTo>
                      <a:pt x="487" y="142"/>
                    </a:lnTo>
                    <a:cubicBezTo>
                      <a:pt x="469" y="122"/>
                      <a:pt x="444" y="104"/>
                      <a:pt x="424" y="85"/>
                    </a:cubicBezTo>
                    <a:cubicBezTo>
                      <a:pt x="338" y="24"/>
                      <a:pt x="269" y="1"/>
                      <a:pt x="215" y="1"/>
                    </a:cubicBezTo>
                    <a:close/>
                  </a:path>
                </a:pathLst>
              </a:custGeom>
              <a:solidFill>
                <a:srgbClr val="C16D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9"/>
              <p:cNvSpPr/>
              <p:nvPr/>
            </p:nvSpPr>
            <p:spPr>
              <a:xfrm>
                <a:off x="5479225" y="3594650"/>
                <a:ext cx="24825" cy="2310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24" extrusionOk="0">
                    <a:moveTo>
                      <a:pt x="244" y="63"/>
                    </a:moveTo>
                    <a:cubicBezTo>
                      <a:pt x="294" y="63"/>
                      <a:pt x="362" y="87"/>
                      <a:pt x="437" y="144"/>
                    </a:cubicBezTo>
                    <a:cubicBezTo>
                      <a:pt x="455" y="156"/>
                      <a:pt x="475" y="170"/>
                      <a:pt x="493" y="194"/>
                    </a:cubicBezTo>
                    <a:lnTo>
                      <a:pt x="867" y="568"/>
                    </a:lnTo>
                    <a:cubicBezTo>
                      <a:pt x="904" y="605"/>
                      <a:pt x="924" y="662"/>
                      <a:pt x="918" y="717"/>
                    </a:cubicBezTo>
                    <a:cubicBezTo>
                      <a:pt x="912" y="774"/>
                      <a:pt x="886" y="812"/>
                      <a:pt x="843" y="835"/>
                    </a:cubicBezTo>
                    <a:cubicBezTo>
                      <a:pt x="818" y="852"/>
                      <a:pt x="789" y="859"/>
                      <a:pt x="757" y="859"/>
                    </a:cubicBezTo>
                    <a:cubicBezTo>
                      <a:pt x="700" y="859"/>
                      <a:pt x="631" y="834"/>
                      <a:pt x="555" y="786"/>
                    </a:cubicBezTo>
                    <a:lnTo>
                      <a:pt x="193" y="481"/>
                    </a:lnTo>
                    <a:cubicBezTo>
                      <a:pt x="101" y="394"/>
                      <a:pt x="69" y="256"/>
                      <a:pt x="118" y="150"/>
                    </a:cubicBezTo>
                    <a:cubicBezTo>
                      <a:pt x="144" y="101"/>
                      <a:pt x="175" y="75"/>
                      <a:pt x="213" y="69"/>
                    </a:cubicBezTo>
                    <a:cubicBezTo>
                      <a:pt x="219" y="63"/>
                      <a:pt x="231" y="63"/>
                      <a:pt x="244" y="63"/>
                    </a:cubicBezTo>
                    <a:close/>
                    <a:moveTo>
                      <a:pt x="243" y="1"/>
                    </a:moveTo>
                    <a:cubicBezTo>
                      <a:pt x="226" y="1"/>
                      <a:pt x="209" y="3"/>
                      <a:pt x="193" y="7"/>
                    </a:cubicBezTo>
                    <a:cubicBezTo>
                      <a:pt x="138" y="20"/>
                      <a:pt x="95" y="57"/>
                      <a:pt x="63" y="119"/>
                    </a:cubicBezTo>
                    <a:cubicBezTo>
                      <a:pt x="0" y="256"/>
                      <a:pt x="38" y="424"/>
                      <a:pt x="156" y="524"/>
                    </a:cubicBezTo>
                    <a:lnTo>
                      <a:pt x="518" y="835"/>
                    </a:lnTo>
                    <a:cubicBezTo>
                      <a:pt x="605" y="898"/>
                      <a:pt x="687" y="924"/>
                      <a:pt x="762" y="924"/>
                    </a:cubicBezTo>
                    <a:cubicBezTo>
                      <a:pt x="799" y="924"/>
                      <a:pt x="843" y="918"/>
                      <a:pt x="874" y="892"/>
                    </a:cubicBezTo>
                    <a:cubicBezTo>
                      <a:pt x="935" y="861"/>
                      <a:pt x="973" y="798"/>
                      <a:pt x="979" y="731"/>
                    </a:cubicBezTo>
                    <a:cubicBezTo>
                      <a:pt x="992" y="656"/>
                      <a:pt x="967" y="574"/>
                      <a:pt x="912" y="524"/>
                    </a:cubicBezTo>
                    <a:lnTo>
                      <a:pt x="537" y="144"/>
                    </a:lnTo>
                    <a:cubicBezTo>
                      <a:pt x="512" y="125"/>
                      <a:pt x="493" y="107"/>
                      <a:pt x="475" y="87"/>
                    </a:cubicBezTo>
                    <a:cubicBezTo>
                      <a:pt x="386" y="28"/>
                      <a:pt x="308" y="1"/>
                      <a:pt x="243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9"/>
              <p:cNvSpPr/>
              <p:nvPr/>
            </p:nvSpPr>
            <p:spPr>
              <a:xfrm>
                <a:off x="5490275" y="3614725"/>
                <a:ext cx="262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318" extrusionOk="0">
                    <a:moveTo>
                      <a:pt x="972" y="581"/>
                    </a:moveTo>
                    <a:cubicBezTo>
                      <a:pt x="971" y="581"/>
                      <a:pt x="968" y="581"/>
                      <a:pt x="962" y="582"/>
                    </a:cubicBezTo>
                    <a:cubicBezTo>
                      <a:pt x="959" y="582"/>
                      <a:pt x="956" y="582"/>
                      <a:pt x="953" y="583"/>
                    </a:cubicBezTo>
                    <a:lnTo>
                      <a:pt x="953" y="583"/>
                    </a:lnTo>
                    <a:cubicBezTo>
                      <a:pt x="966" y="582"/>
                      <a:pt x="973" y="581"/>
                      <a:pt x="972" y="581"/>
                    </a:cubicBezTo>
                    <a:close/>
                    <a:moveTo>
                      <a:pt x="923" y="0"/>
                    </a:moveTo>
                    <a:cubicBezTo>
                      <a:pt x="440" y="0"/>
                      <a:pt x="0" y="107"/>
                      <a:pt x="58" y="389"/>
                    </a:cubicBezTo>
                    <a:cubicBezTo>
                      <a:pt x="90" y="561"/>
                      <a:pt x="424" y="595"/>
                      <a:pt x="679" y="595"/>
                    </a:cubicBezTo>
                    <a:cubicBezTo>
                      <a:pt x="725" y="595"/>
                      <a:pt x="768" y="594"/>
                      <a:pt x="806" y="592"/>
                    </a:cubicBezTo>
                    <a:lnTo>
                      <a:pt x="806" y="592"/>
                    </a:lnTo>
                    <a:lnTo>
                      <a:pt x="795" y="618"/>
                    </a:lnTo>
                    <a:lnTo>
                      <a:pt x="795" y="618"/>
                    </a:lnTo>
                    <a:cubicBezTo>
                      <a:pt x="841" y="603"/>
                      <a:pt x="894" y="591"/>
                      <a:pt x="953" y="583"/>
                    </a:cubicBezTo>
                    <a:lnTo>
                      <a:pt x="953" y="583"/>
                    </a:lnTo>
                    <a:cubicBezTo>
                      <a:pt x="926" y="585"/>
                      <a:pt x="873" y="590"/>
                      <a:pt x="806" y="592"/>
                    </a:cubicBezTo>
                    <a:lnTo>
                      <a:pt x="806" y="592"/>
                    </a:lnTo>
                    <a:lnTo>
                      <a:pt x="1049" y="3"/>
                    </a:lnTo>
                    <a:cubicBezTo>
                      <a:pt x="1007" y="1"/>
                      <a:pt x="965" y="0"/>
                      <a:pt x="923" y="0"/>
                    </a:cubicBezTo>
                    <a:close/>
                    <a:moveTo>
                      <a:pt x="795" y="618"/>
                    </a:moveTo>
                    <a:cubicBezTo>
                      <a:pt x="305" y="780"/>
                      <a:pt x="507" y="1318"/>
                      <a:pt x="507" y="1318"/>
                    </a:cubicBezTo>
                    <a:lnTo>
                      <a:pt x="795" y="618"/>
                    </a:lnTo>
                    <a:close/>
                  </a:path>
                </a:pathLst>
              </a:custGeom>
              <a:solidFill>
                <a:srgbClr val="C16D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9"/>
              <p:cNvSpPr/>
              <p:nvPr/>
            </p:nvSpPr>
            <p:spPr>
              <a:xfrm>
                <a:off x="5490450" y="3613800"/>
                <a:ext cx="26850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87" extrusionOk="0">
                    <a:moveTo>
                      <a:pt x="934" y="0"/>
                    </a:moveTo>
                    <a:cubicBezTo>
                      <a:pt x="671" y="0"/>
                      <a:pt x="237" y="31"/>
                      <a:pt x="75" y="219"/>
                    </a:cubicBezTo>
                    <a:cubicBezTo>
                      <a:pt x="20" y="282"/>
                      <a:pt x="0" y="351"/>
                      <a:pt x="20" y="432"/>
                    </a:cubicBezTo>
                    <a:cubicBezTo>
                      <a:pt x="55" y="618"/>
                      <a:pt x="363" y="663"/>
                      <a:pt x="633" y="663"/>
                    </a:cubicBezTo>
                    <a:cubicBezTo>
                      <a:pt x="651" y="663"/>
                      <a:pt x="669" y="662"/>
                      <a:pt x="687" y="662"/>
                    </a:cubicBezTo>
                    <a:lnTo>
                      <a:pt x="687" y="662"/>
                    </a:lnTo>
                    <a:cubicBezTo>
                      <a:pt x="605" y="705"/>
                      <a:pt x="543" y="762"/>
                      <a:pt x="500" y="837"/>
                    </a:cubicBezTo>
                    <a:cubicBezTo>
                      <a:pt x="362" y="1062"/>
                      <a:pt x="469" y="1355"/>
                      <a:pt x="475" y="1367"/>
                    </a:cubicBezTo>
                    <a:cubicBezTo>
                      <a:pt x="481" y="1379"/>
                      <a:pt x="486" y="1386"/>
                      <a:pt x="500" y="1386"/>
                    </a:cubicBezTo>
                    <a:cubicBezTo>
                      <a:pt x="506" y="1386"/>
                      <a:pt x="512" y="1386"/>
                      <a:pt x="512" y="1379"/>
                    </a:cubicBezTo>
                    <a:cubicBezTo>
                      <a:pt x="530" y="1373"/>
                      <a:pt x="537" y="1361"/>
                      <a:pt x="530" y="1341"/>
                    </a:cubicBezTo>
                    <a:cubicBezTo>
                      <a:pt x="530" y="1335"/>
                      <a:pt x="431" y="1068"/>
                      <a:pt x="549" y="869"/>
                    </a:cubicBezTo>
                    <a:cubicBezTo>
                      <a:pt x="624" y="750"/>
                      <a:pt x="762" y="676"/>
                      <a:pt x="967" y="650"/>
                    </a:cubicBezTo>
                    <a:cubicBezTo>
                      <a:pt x="986" y="644"/>
                      <a:pt x="998" y="631"/>
                      <a:pt x="998" y="613"/>
                    </a:cubicBezTo>
                    <a:cubicBezTo>
                      <a:pt x="998" y="601"/>
                      <a:pt x="979" y="587"/>
                      <a:pt x="961" y="587"/>
                    </a:cubicBezTo>
                    <a:cubicBezTo>
                      <a:pt x="876" y="596"/>
                      <a:pt x="775" y="602"/>
                      <a:pt x="672" y="602"/>
                    </a:cubicBezTo>
                    <a:cubicBezTo>
                      <a:pt x="397" y="602"/>
                      <a:pt x="108" y="560"/>
                      <a:pt x="81" y="420"/>
                    </a:cubicBezTo>
                    <a:cubicBezTo>
                      <a:pt x="69" y="357"/>
                      <a:pt x="81" y="307"/>
                      <a:pt x="118" y="264"/>
                    </a:cubicBezTo>
                    <a:cubicBezTo>
                      <a:pt x="226" y="140"/>
                      <a:pt x="516" y="67"/>
                      <a:pt x="909" y="67"/>
                    </a:cubicBezTo>
                    <a:cubicBezTo>
                      <a:pt x="952" y="67"/>
                      <a:pt x="996" y="68"/>
                      <a:pt x="1042" y="69"/>
                    </a:cubicBezTo>
                    <a:cubicBezTo>
                      <a:pt x="1061" y="69"/>
                      <a:pt x="1073" y="52"/>
                      <a:pt x="1073" y="40"/>
                    </a:cubicBezTo>
                    <a:cubicBezTo>
                      <a:pt x="1073" y="20"/>
                      <a:pt x="1061" y="8"/>
                      <a:pt x="1042" y="2"/>
                    </a:cubicBezTo>
                    <a:cubicBezTo>
                      <a:pt x="1011" y="1"/>
                      <a:pt x="974" y="0"/>
                      <a:pt x="934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9"/>
              <p:cNvSpPr/>
              <p:nvPr/>
            </p:nvSpPr>
            <p:spPr>
              <a:xfrm>
                <a:off x="5545625" y="3638300"/>
                <a:ext cx="220275" cy="232575"/>
              </a:xfrm>
              <a:custGeom>
                <a:avLst/>
                <a:gdLst/>
                <a:ahLst/>
                <a:cxnLst/>
                <a:rect l="l" t="t" r="r" b="b"/>
                <a:pathLst>
                  <a:path w="8811" h="9303" extrusionOk="0">
                    <a:moveTo>
                      <a:pt x="7047" y="1"/>
                    </a:moveTo>
                    <a:lnTo>
                      <a:pt x="2339" y="32"/>
                    </a:lnTo>
                    <a:cubicBezTo>
                      <a:pt x="1971" y="38"/>
                      <a:pt x="1609" y="119"/>
                      <a:pt x="1292" y="300"/>
                    </a:cubicBezTo>
                    <a:cubicBezTo>
                      <a:pt x="861" y="542"/>
                      <a:pt x="524" y="923"/>
                      <a:pt x="380" y="1391"/>
                    </a:cubicBezTo>
                    <a:cubicBezTo>
                      <a:pt x="368" y="1422"/>
                      <a:pt x="362" y="1454"/>
                      <a:pt x="356" y="1491"/>
                    </a:cubicBezTo>
                    <a:lnTo>
                      <a:pt x="0" y="2582"/>
                    </a:lnTo>
                    <a:lnTo>
                      <a:pt x="1658" y="5165"/>
                    </a:lnTo>
                    <a:lnTo>
                      <a:pt x="1347" y="9221"/>
                    </a:lnTo>
                    <a:lnTo>
                      <a:pt x="8811" y="9302"/>
                    </a:lnTo>
                    <a:lnTo>
                      <a:pt x="8281" y="1135"/>
                    </a:lnTo>
                    <a:cubicBezTo>
                      <a:pt x="8230" y="493"/>
                      <a:pt x="7695" y="1"/>
                      <a:pt x="7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9"/>
              <p:cNvSpPr/>
              <p:nvPr/>
            </p:nvSpPr>
            <p:spPr>
              <a:xfrm>
                <a:off x="5544675" y="3637525"/>
                <a:ext cx="222025" cy="234125"/>
              </a:xfrm>
              <a:custGeom>
                <a:avLst/>
                <a:gdLst/>
                <a:ahLst/>
                <a:cxnLst/>
                <a:rect l="l" t="t" r="r" b="b"/>
                <a:pathLst>
                  <a:path w="8881" h="9365" extrusionOk="0">
                    <a:moveTo>
                      <a:pt x="7085" y="63"/>
                    </a:moveTo>
                    <a:cubicBezTo>
                      <a:pt x="7707" y="63"/>
                      <a:pt x="8237" y="549"/>
                      <a:pt x="8288" y="1172"/>
                    </a:cubicBezTo>
                    <a:lnTo>
                      <a:pt x="8817" y="9303"/>
                    </a:lnTo>
                    <a:lnTo>
                      <a:pt x="1416" y="9221"/>
                    </a:lnTo>
                    <a:lnTo>
                      <a:pt x="1722" y="5256"/>
                    </a:lnTo>
                    <a:cubicBezTo>
                      <a:pt x="1735" y="5250"/>
                      <a:pt x="1747" y="5238"/>
                      <a:pt x="1747" y="5226"/>
                    </a:cubicBezTo>
                    <a:lnTo>
                      <a:pt x="1972" y="2020"/>
                    </a:lnTo>
                    <a:cubicBezTo>
                      <a:pt x="1978" y="2001"/>
                      <a:pt x="1960" y="1989"/>
                      <a:pt x="1946" y="1989"/>
                    </a:cubicBezTo>
                    <a:cubicBezTo>
                      <a:pt x="1928" y="1989"/>
                      <a:pt x="1909" y="2001"/>
                      <a:pt x="1909" y="2020"/>
                    </a:cubicBezTo>
                    <a:lnTo>
                      <a:pt x="1672" y="5100"/>
                    </a:lnTo>
                    <a:lnTo>
                      <a:pt x="70" y="2607"/>
                    </a:lnTo>
                    <a:lnTo>
                      <a:pt x="426" y="1528"/>
                    </a:lnTo>
                    <a:cubicBezTo>
                      <a:pt x="432" y="1497"/>
                      <a:pt x="438" y="1459"/>
                      <a:pt x="450" y="1428"/>
                    </a:cubicBezTo>
                    <a:cubicBezTo>
                      <a:pt x="587" y="985"/>
                      <a:pt x="905" y="605"/>
                      <a:pt x="1342" y="355"/>
                    </a:cubicBezTo>
                    <a:cubicBezTo>
                      <a:pt x="1641" y="187"/>
                      <a:pt x="1997" y="101"/>
                      <a:pt x="2377" y="101"/>
                    </a:cubicBezTo>
                    <a:lnTo>
                      <a:pt x="7085" y="63"/>
                    </a:lnTo>
                    <a:close/>
                    <a:moveTo>
                      <a:pt x="7085" y="0"/>
                    </a:moveTo>
                    <a:lnTo>
                      <a:pt x="2377" y="32"/>
                    </a:lnTo>
                    <a:cubicBezTo>
                      <a:pt x="1990" y="38"/>
                      <a:pt x="1623" y="131"/>
                      <a:pt x="1310" y="300"/>
                    </a:cubicBezTo>
                    <a:cubicBezTo>
                      <a:pt x="861" y="555"/>
                      <a:pt x="531" y="948"/>
                      <a:pt x="388" y="1410"/>
                    </a:cubicBezTo>
                    <a:cubicBezTo>
                      <a:pt x="381" y="1447"/>
                      <a:pt x="369" y="1477"/>
                      <a:pt x="363" y="1509"/>
                    </a:cubicBezTo>
                    <a:lnTo>
                      <a:pt x="7" y="2599"/>
                    </a:lnTo>
                    <a:cubicBezTo>
                      <a:pt x="1" y="2613"/>
                      <a:pt x="7" y="2619"/>
                      <a:pt x="7" y="2631"/>
                    </a:cubicBezTo>
                    <a:lnTo>
                      <a:pt x="1666" y="5200"/>
                    </a:lnTo>
                    <a:lnTo>
                      <a:pt x="1354" y="9246"/>
                    </a:lnTo>
                    <a:cubicBezTo>
                      <a:pt x="1354" y="9258"/>
                      <a:pt x="1354" y="9266"/>
                      <a:pt x="1361" y="9272"/>
                    </a:cubicBezTo>
                    <a:cubicBezTo>
                      <a:pt x="1367" y="9278"/>
                      <a:pt x="1373" y="9284"/>
                      <a:pt x="1385" y="9284"/>
                    </a:cubicBezTo>
                    <a:lnTo>
                      <a:pt x="8849" y="9364"/>
                    </a:lnTo>
                    <a:cubicBezTo>
                      <a:pt x="8861" y="9364"/>
                      <a:pt x="8867" y="9358"/>
                      <a:pt x="8873" y="9353"/>
                    </a:cubicBezTo>
                    <a:cubicBezTo>
                      <a:pt x="8880" y="9347"/>
                      <a:pt x="8880" y="9341"/>
                      <a:pt x="8880" y="9333"/>
                    </a:cubicBezTo>
                    <a:lnTo>
                      <a:pt x="8349" y="1166"/>
                    </a:lnTo>
                    <a:cubicBezTo>
                      <a:pt x="8294" y="512"/>
                      <a:pt x="7744" y="0"/>
                      <a:pt x="7085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9"/>
              <p:cNvSpPr/>
              <p:nvPr/>
            </p:nvSpPr>
            <p:spPr>
              <a:xfrm>
                <a:off x="5698050" y="3638300"/>
                <a:ext cx="102600" cy="99475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3979" extrusionOk="0">
                    <a:moveTo>
                      <a:pt x="936" y="1"/>
                    </a:moveTo>
                    <a:lnTo>
                      <a:pt x="1" y="2775"/>
                    </a:lnTo>
                    <a:lnTo>
                      <a:pt x="326" y="3972"/>
                    </a:lnTo>
                    <a:lnTo>
                      <a:pt x="4104" y="3978"/>
                    </a:lnTo>
                    <a:lnTo>
                      <a:pt x="3511" y="1491"/>
                    </a:lnTo>
                    <a:cubicBezTo>
                      <a:pt x="3499" y="1454"/>
                      <a:pt x="3493" y="1422"/>
                      <a:pt x="3480" y="1391"/>
                    </a:cubicBezTo>
                    <a:cubicBezTo>
                      <a:pt x="3232" y="574"/>
                      <a:pt x="2409" y="25"/>
                      <a:pt x="1497" y="7"/>
                    </a:cubicBezTo>
                    <a:lnTo>
                      <a:pt x="9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9"/>
              <p:cNvSpPr/>
              <p:nvPr/>
            </p:nvSpPr>
            <p:spPr>
              <a:xfrm>
                <a:off x="5697125" y="3637525"/>
                <a:ext cx="10432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4041" extrusionOk="0">
                    <a:moveTo>
                      <a:pt x="973" y="0"/>
                    </a:moveTo>
                    <a:cubicBezTo>
                      <a:pt x="955" y="0"/>
                      <a:pt x="942" y="12"/>
                      <a:pt x="942" y="32"/>
                    </a:cubicBezTo>
                    <a:cubicBezTo>
                      <a:pt x="942" y="50"/>
                      <a:pt x="955" y="63"/>
                      <a:pt x="973" y="63"/>
                    </a:cubicBezTo>
                    <a:lnTo>
                      <a:pt x="1534" y="75"/>
                    </a:lnTo>
                    <a:cubicBezTo>
                      <a:pt x="2446" y="87"/>
                      <a:pt x="3249" y="648"/>
                      <a:pt x="3485" y="1428"/>
                    </a:cubicBezTo>
                    <a:cubicBezTo>
                      <a:pt x="3499" y="1459"/>
                      <a:pt x="3505" y="1497"/>
                      <a:pt x="3517" y="1528"/>
                    </a:cubicBezTo>
                    <a:lnTo>
                      <a:pt x="4098" y="3978"/>
                    </a:lnTo>
                    <a:lnTo>
                      <a:pt x="4098" y="3978"/>
                    </a:lnTo>
                    <a:lnTo>
                      <a:pt x="388" y="3972"/>
                    </a:lnTo>
                    <a:lnTo>
                      <a:pt x="69" y="2800"/>
                    </a:lnTo>
                    <a:cubicBezTo>
                      <a:pt x="65" y="2785"/>
                      <a:pt x="53" y="2778"/>
                      <a:pt x="42" y="2778"/>
                    </a:cubicBezTo>
                    <a:cubicBezTo>
                      <a:pt x="38" y="2778"/>
                      <a:pt x="35" y="2779"/>
                      <a:pt x="32" y="2781"/>
                    </a:cubicBezTo>
                    <a:cubicBezTo>
                      <a:pt x="14" y="2781"/>
                      <a:pt x="1" y="2800"/>
                      <a:pt x="6" y="2818"/>
                    </a:cubicBezTo>
                    <a:lnTo>
                      <a:pt x="331" y="4015"/>
                    </a:lnTo>
                    <a:cubicBezTo>
                      <a:pt x="337" y="4029"/>
                      <a:pt x="351" y="4034"/>
                      <a:pt x="363" y="4034"/>
                    </a:cubicBezTo>
                    <a:lnTo>
                      <a:pt x="4141" y="4040"/>
                    </a:lnTo>
                    <a:cubicBezTo>
                      <a:pt x="4147" y="4040"/>
                      <a:pt x="4159" y="4034"/>
                      <a:pt x="4166" y="4029"/>
                    </a:cubicBezTo>
                    <a:cubicBezTo>
                      <a:pt x="4172" y="4021"/>
                      <a:pt x="4172" y="4009"/>
                      <a:pt x="4172" y="4003"/>
                    </a:cubicBezTo>
                    <a:lnTo>
                      <a:pt x="3580" y="1509"/>
                    </a:lnTo>
                    <a:cubicBezTo>
                      <a:pt x="3568" y="1477"/>
                      <a:pt x="3560" y="1447"/>
                      <a:pt x="3548" y="1410"/>
                    </a:cubicBezTo>
                    <a:cubicBezTo>
                      <a:pt x="3298" y="599"/>
                      <a:pt x="2469" y="26"/>
                      <a:pt x="1534" y="6"/>
                    </a:cubicBezTo>
                    <a:lnTo>
                      <a:pt x="973" y="0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9"/>
              <p:cNvSpPr/>
              <p:nvPr/>
            </p:nvSpPr>
            <p:spPr>
              <a:xfrm>
                <a:off x="5614050" y="3495900"/>
                <a:ext cx="95100" cy="59650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2386" extrusionOk="0">
                    <a:moveTo>
                      <a:pt x="1386" y="1"/>
                    </a:moveTo>
                    <a:cubicBezTo>
                      <a:pt x="1014" y="1"/>
                      <a:pt x="839" y="222"/>
                      <a:pt x="599" y="428"/>
                    </a:cubicBezTo>
                    <a:lnTo>
                      <a:pt x="524" y="428"/>
                    </a:lnTo>
                    <a:cubicBezTo>
                      <a:pt x="225" y="460"/>
                      <a:pt x="0" y="727"/>
                      <a:pt x="26" y="1033"/>
                    </a:cubicBezTo>
                    <a:cubicBezTo>
                      <a:pt x="38" y="1151"/>
                      <a:pt x="88" y="1257"/>
                      <a:pt x="163" y="1344"/>
                    </a:cubicBezTo>
                    <a:cubicBezTo>
                      <a:pt x="232" y="1525"/>
                      <a:pt x="362" y="1663"/>
                      <a:pt x="431" y="1694"/>
                    </a:cubicBezTo>
                    <a:cubicBezTo>
                      <a:pt x="474" y="1257"/>
                      <a:pt x="843" y="914"/>
                      <a:pt x="1291" y="914"/>
                    </a:cubicBezTo>
                    <a:lnTo>
                      <a:pt x="1990" y="914"/>
                    </a:lnTo>
                    <a:cubicBezTo>
                      <a:pt x="2077" y="914"/>
                      <a:pt x="2164" y="926"/>
                      <a:pt x="2245" y="946"/>
                    </a:cubicBezTo>
                    <a:lnTo>
                      <a:pt x="2319" y="983"/>
                    </a:lnTo>
                    <a:cubicBezTo>
                      <a:pt x="2313" y="1095"/>
                      <a:pt x="2301" y="1812"/>
                      <a:pt x="2644" y="2155"/>
                    </a:cubicBezTo>
                    <a:lnTo>
                      <a:pt x="2650" y="2155"/>
                    </a:lnTo>
                    <a:cubicBezTo>
                      <a:pt x="2650" y="2161"/>
                      <a:pt x="2656" y="2167"/>
                      <a:pt x="2664" y="2174"/>
                    </a:cubicBezTo>
                    <a:cubicBezTo>
                      <a:pt x="2756" y="2261"/>
                      <a:pt x="2875" y="2324"/>
                      <a:pt x="3030" y="2336"/>
                    </a:cubicBezTo>
                    <a:lnTo>
                      <a:pt x="3312" y="2336"/>
                    </a:lnTo>
                    <a:cubicBezTo>
                      <a:pt x="3355" y="2336"/>
                      <a:pt x="3398" y="2342"/>
                      <a:pt x="3436" y="2354"/>
                    </a:cubicBezTo>
                    <a:cubicBezTo>
                      <a:pt x="3473" y="2361"/>
                      <a:pt x="3505" y="2373"/>
                      <a:pt x="3536" y="2385"/>
                    </a:cubicBezTo>
                    <a:lnTo>
                      <a:pt x="3717" y="1818"/>
                    </a:lnTo>
                    <a:cubicBezTo>
                      <a:pt x="3804" y="1531"/>
                      <a:pt x="3680" y="1208"/>
                      <a:pt x="3398" y="1090"/>
                    </a:cubicBezTo>
                    <a:cubicBezTo>
                      <a:pt x="3324" y="1058"/>
                      <a:pt x="3243" y="1039"/>
                      <a:pt x="3162" y="1039"/>
                    </a:cubicBezTo>
                    <a:lnTo>
                      <a:pt x="2981" y="1039"/>
                    </a:lnTo>
                    <a:cubicBezTo>
                      <a:pt x="2975" y="946"/>
                      <a:pt x="2963" y="852"/>
                      <a:pt x="2918" y="771"/>
                    </a:cubicBezTo>
                    <a:cubicBezTo>
                      <a:pt x="2806" y="552"/>
                      <a:pt x="2520" y="460"/>
                      <a:pt x="2296" y="397"/>
                    </a:cubicBezTo>
                    <a:cubicBezTo>
                      <a:pt x="2264" y="385"/>
                      <a:pt x="2028" y="359"/>
                      <a:pt x="2014" y="341"/>
                    </a:cubicBezTo>
                    <a:cubicBezTo>
                      <a:pt x="2002" y="316"/>
                      <a:pt x="1990" y="296"/>
                      <a:pt x="1977" y="273"/>
                    </a:cubicBezTo>
                    <a:cubicBezTo>
                      <a:pt x="1878" y="123"/>
                      <a:pt x="1709" y="29"/>
                      <a:pt x="1528" y="11"/>
                    </a:cubicBezTo>
                    <a:cubicBezTo>
                      <a:pt x="1478" y="4"/>
                      <a:pt x="1430" y="1"/>
                      <a:pt x="13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9"/>
              <p:cNvSpPr/>
              <p:nvPr/>
            </p:nvSpPr>
            <p:spPr>
              <a:xfrm>
                <a:off x="5613600" y="3495100"/>
                <a:ext cx="96500" cy="61375"/>
              </a:xfrm>
              <a:custGeom>
                <a:avLst/>
                <a:gdLst/>
                <a:ahLst/>
                <a:cxnLst/>
                <a:rect l="l" t="t" r="r" b="b"/>
                <a:pathLst>
                  <a:path w="3860" h="2455" extrusionOk="0">
                    <a:moveTo>
                      <a:pt x="1407" y="65"/>
                    </a:moveTo>
                    <a:cubicBezTo>
                      <a:pt x="1448" y="65"/>
                      <a:pt x="1493" y="68"/>
                      <a:pt x="1540" y="74"/>
                    </a:cubicBezTo>
                    <a:cubicBezTo>
                      <a:pt x="1721" y="92"/>
                      <a:pt x="1877" y="186"/>
                      <a:pt x="1971" y="322"/>
                    </a:cubicBezTo>
                    <a:cubicBezTo>
                      <a:pt x="1983" y="342"/>
                      <a:pt x="1995" y="360"/>
                      <a:pt x="2008" y="385"/>
                    </a:cubicBezTo>
                    <a:cubicBezTo>
                      <a:pt x="2014" y="411"/>
                      <a:pt x="2038" y="417"/>
                      <a:pt x="2225" y="448"/>
                    </a:cubicBezTo>
                    <a:cubicBezTo>
                      <a:pt x="2263" y="454"/>
                      <a:pt x="2294" y="454"/>
                      <a:pt x="2308" y="460"/>
                    </a:cubicBezTo>
                    <a:cubicBezTo>
                      <a:pt x="2562" y="529"/>
                      <a:pt x="2806" y="622"/>
                      <a:pt x="2906" y="815"/>
                    </a:cubicBezTo>
                    <a:cubicBezTo>
                      <a:pt x="2943" y="884"/>
                      <a:pt x="2961" y="964"/>
                      <a:pt x="2967" y="1071"/>
                    </a:cubicBezTo>
                    <a:cubicBezTo>
                      <a:pt x="2973" y="1090"/>
                      <a:pt x="2987" y="1102"/>
                      <a:pt x="2999" y="1102"/>
                    </a:cubicBezTo>
                    <a:lnTo>
                      <a:pt x="3180" y="1102"/>
                    </a:lnTo>
                    <a:cubicBezTo>
                      <a:pt x="3255" y="1102"/>
                      <a:pt x="3330" y="1122"/>
                      <a:pt x="3404" y="1145"/>
                    </a:cubicBezTo>
                    <a:cubicBezTo>
                      <a:pt x="3660" y="1258"/>
                      <a:pt x="3790" y="1563"/>
                      <a:pt x="3704" y="1844"/>
                    </a:cubicBezTo>
                    <a:lnTo>
                      <a:pt x="3529" y="2380"/>
                    </a:lnTo>
                    <a:cubicBezTo>
                      <a:pt x="3511" y="2368"/>
                      <a:pt x="3485" y="2362"/>
                      <a:pt x="3467" y="2356"/>
                    </a:cubicBezTo>
                    <a:cubicBezTo>
                      <a:pt x="3416" y="2343"/>
                      <a:pt x="3373" y="2337"/>
                      <a:pt x="3330" y="2337"/>
                    </a:cubicBezTo>
                    <a:lnTo>
                      <a:pt x="3048" y="2337"/>
                    </a:lnTo>
                    <a:cubicBezTo>
                      <a:pt x="2918" y="2325"/>
                      <a:pt x="2800" y="2274"/>
                      <a:pt x="2706" y="2187"/>
                    </a:cubicBezTo>
                    <a:lnTo>
                      <a:pt x="2700" y="2175"/>
                    </a:lnTo>
                    <a:cubicBezTo>
                      <a:pt x="2694" y="2175"/>
                      <a:pt x="2694" y="2175"/>
                      <a:pt x="2694" y="2169"/>
                    </a:cubicBezTo>
                    <a:cubicBezTo>
                      <a:pt x="2688" y="2169"/>
                      <a:pt x="2682" y="2161"/>
                      <a:pt x="2682" y="2161"/>
                    </a:cubicBezTo>
                    <a:cubicBezTo>
                      <a:pt x="2345" y="1819"/>
                      <a:pt x="2363" y="1096"/>
                      <a:pt x="2369" y="1015"/>
                    </a:cubicBezTo>
                    <a:cubicBezTo>
                      <a:pt x="2369" y="1002"/>
                      <a:pt x="2363" y="990"/>
                      <a:pt x="2351" y="984"/>
                    </a:cubicBezTo>
                    <a:lnTo>
                      <a:pt x="2270" y="946"/>
                    </a:lnTo>
                    <a:cubicBezTo>
                      <a:pt x="2182" y="927"/>
                      <a:pt x="2089" y="915"/>
                      <a:pt x="2008" y="915"/>
                    </a:cubicBezTo>
                    <a:lnTo>
                      <a:pt x="1309" y="915"/>
                    </a:lnTo>
                    <a:cubicBezTo>
                      <a:pt x="867" y="915"/>
                      <a:pt x="492" y="1240"/>
                      <a:pt x="424" y="1675"/>
                    </a:cubicBezTo>
                    <a:cubicBezTo>
                      <a:pt x="362" y="1626"/>
                      <a:pt x="268" y="1514"/>
                      <a:pt x="213" y="1364"/>
                    </a:cubicBezTo>
                    <a:cubicBezTo>
                      <a:pt x="213" y="1358"/>
                      <a:pt x="205" y="1358"/>
                      <a:pt x="205" y="1352"/>
                    </a:cubicBezTo>
                    <a:cubicBezTo>
                      <a:pt x="130" y="1271"/>
                      <a:pt x="87" y="1171"/>
                      <a:pt x="75" y="1059"/>
                    </a:cubicBezTo>
                    <a:cubicBezTo>
                      <a:pt x="63" y="921"/>
                      <a:pt x="106" y="785"/>
                      <a:pt x="193" y="679"/>
                    </a:cubicBezTo>
                    <a:cubicBezTo>
                      <a:pt x="287" y="572"/>
                      <a:pt x="412" y="504"/>
                      <a:pt x="549" y="492"/>
                    </a:cubicBezTo>
                    <a:lnTo>
                      <a:pt x="617" y="492"/>
                    </a:lnTo>
                    <a:cubicBezTo>
                      <a:pt x="630" y="492"/>
                      <a:pt x="636" y="492"/>
                      <a:pt x="642" y="486"/>
                    </a:cubicBezTo>
                    <a:cubicBezTo>
                      <a:pt x="679" y="454"/>
                      <a:pt x="717" y="417"/>
                      <a:pt x="748" y="385"/>
                    </a:cubicBezTo>
                    <a:cubicBezTo>
                      <a:pt x="940" y="216"/>
                      <a:pt x="1108" y="65"/>
                      <a:pt x="1407" y="65"/>
                    </a:cubicBezTo>
                    <a:close/>
                    <a:moveTo>
                      <a:pt x="1400" y="1"/>
                    </a:moveTo>
                    <a:cubicBezTo>
                      <a:pt x="1078" y="1"/>
                      <a:pt x="897" y="166"/>
                      <a:pt x="711" y="342"/>
                    </a:cubicBezTo>
                    <a:cubicBezTo>
                      <a:pt x="674" y="366"/>
                      <a:pt x="642" y="397"/>
                      <a:pt x="611" y="429"/>
                    </a:cubicBezTo>
                    <a:lnTo>
                      <a:pt x="542" y="429"/>
                    </a:lnTo>
                    <a:cubicBezTo>
                      <a:pt x="386" y="448"/>
                      <a:pt x="243" y="515"/>
                      <a:pt x="150" y="641"/>
                    </a:cubicBezTo>
                    <a:cubicBezTo>
                      <a:pt x="50" y="759"/>
                      <a:pt x="0" y="909"/>
                      <a:pt x="12" y="1065"/>
                    </a:cubicBezTo>
                    <a:cubicBezTo>
                      <a:pt x="26" y="1189"/>
                      <a:pt x="75" y="1301"/>
                      <a:pt x="156" y="1389"/>
                    </a:cubicBezTo>
                    <a:cubicBezTo>
                      <a:pt x="225" y="1582"/>
                      <a:pt x="355" y="1720"/>
                      <a:pt x="443" y="1750"/>
                    </a:cubicBezTo>
                    <a:cubicBezTo>
                      <a:pt x="446" y="1754"/>
                      <a:pt x="451" y="1756"/>
                      <a:pt x="455" y="1756"/>
                    </a:cubicBezTo>
                    <a:cubicBezTo>
                      <a:pt x="460" y="1756"/>
                      <a:pt x="464" y="1754"/>
                      <a:pt x="467" y="1750"/>
                    </a:cubicBezTo>
                    <a:cubicBezTo>
                      <a:pt x="475" y="1744"/>
                      <a:pt x="480" y="1738"/>
                      <a:pt x="480" y="1726"/>
                    </a:cubicBezTo>
                    <a:cubicBezTo>
                      <a:pt x="524" y="1301"/>
                      <a:pt x="879" y="978"/>
                      <a:pt x="1309" y="978"/>
                    </a:cubicBezTo>
                    <a:lnTo>
                      <a:pt x="2008" y="978"/>
                    </a:lnTo>
                    <a:cubicBezTo>
                      <a:pt x="2089" y="978"/>
                      <a:pt x="2170" y="990"/>
                      <a:pt x="2251" y="1009"/>
                    </a:cubicBezTo>
                    <a:lnTo>
                      <a:pt x="2308" y="1033"/>
                    </a:lnTo>
                    <a:cubicBezTo>
                      <a:pt x="2300" y="1214"/>
                      <a:pt x="2308" y="1876"/>
                      <a:pt x="2644" y="2212"/>
                    </a:cubicBezTo>
                    <a:cubicBezTo>
                      <a:pt x="2644" y="2212"/>
                      <a:pt x="2644" y="2218"/>
                      <a:pt x="2650" y="2218"/>
                    </a:cubicBezTo>
                    <a:lnTo>
                      <a:pt x="2656" y="2224"/>
                    </a:lnTo>
                    <a:cubicBezTo>
                      <a:pt x="2768" y="2331"/>
                      <a:pt x="2893" y="2386"/>
                      <a:pt x="3048" y="2399"/>
                    </a:cubicBezTo>
                    <a:lnTo>
                      <a:pt x="3330" y="2399"/>
                    </a:lnTo>
                    <a:cubicBezTo>
                      <a:pt x="3367" y="2399"/>
                      <a:pt x="3404" y="2405"/>
                      <a:pt x="3448" y="2417"/>
                    </a:cubicBezTo>
                    <a:cubicBezTo>
                      <a:pt x="3479" y="2423"/>
                      <a:pt x="3505" y="2437"/>
                      <a:pt x="3535" y="2449"/>
                    </a:cubicBezTo>
                    <a:cubicBezTo>
                      <a:pt x="3542" y="2449"/>
                      <a:pt x="3548" y="2455"/>
                      <a:pt x="3554" y="2455"/>
                    </a:cubicBezTo>
                    <a:cubicBezTo>
                      <a:pt x="3554" y="2455"/>
                      <a:pt x="3560" y="2449"/>
                      <a:pt x="3566" y="2449"/>
                    </a:cubicBezTo>
                    <a:cubicBezTo>
                      <a:pt x="3572" y="2449"/>
                      <a:pt x="3579" y="2437"/>
                      <a:pt x="3579" y="2431"/>
                    </a:cubicBezTo>
                    <a:lnTo>
                      <a:pt x="3759" y="1862"/>
                    </a:lnTo>
                    <a:cubicBezTo>
                      <a:pt x="3859" y="1551"/>
                      <a:pt x="3716" y="1214"/>
                      <a:pt x="3430" y="1090"/>
                    </a:cubicBezTo>
                    <a:cubicBezTo>
                      <a:pt x="3347" y="1059"/>
                      <a:pt x="3267" y="1039"/>
                      <a:pt x="3180" y="1039"/>
                    </a:cubicBezTo>
                    <a:lnTo>
                      <a:pt x="3030" y="1039"/>
                    </a:lnTo>
                    <a:cubicBezTo>
                      <a:pt x="3018" y="940"/>
                      <a:pt x="2999" y="860"/>
                      <a:pt x="2961" y="791"/>
                    </a:cubicBezTo>
                    <a:cubicBezTo>
                      <a:pt x="2855" y="572"/>
                      <a:pt x="2587" y="472"/>
                      <a:pt x="2325" y="397"/>
                    </a:cubicBezTo>
                    <a:cubicBezTo>
                      <a:pt x="2314" y="391"/>
                      <a:pt x="2282" y="391"/>
                      <a:pt x="2239" y="385"/>
                    </a:cubicBezTo>
                    <a:cubicBezTo>
                      <a:pt x="2188" y="373"/>
                      <a:pt x="2089" y="360"/>
                      <a:pt x="2058" y="354"/>
                    </a:cubicBezTo>
                    <a:cubicBezTo>
                      <a:pt x="2046" y="328"/>
                      <a:pt x="2032" y="310"/>
                      <a:pt x="2020" y="291"/>
                    </a:cubicBezTo>
                    <a:cubicBezTo>
                      <a:pt x="1914" y="135"/>
                      <a:pt x="1746" y="37"/>
                      <a:pt x="1546" y="11"/>
                    </a:cubicBezTo>
                    <a:cubicBezTo>
                      <a:pt x="1494" y="4"/>
                      <a:pt x="1446" y="1"/>
                      <a:pt x="1400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9"/>
              <p:cNvSpPr/>
              <p:nvPr/>
            </p:nvSpPr>
            <p:spPr>
              <a:xfrm>
                <a:off x="5624825" y="3518750"/>
                <a:ext cx="85275" cy="133825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5353" extrusionOk="0">
                    <a:moveTo>
                      <a:pt x="860" y="0"/>
                    </a:moveTo>
                    <a:cubicBezTo>
                      <a:pt x="412" y="0"/>
                      <a:pt x="43" y="343"/>
                      <a:pt x="0" y="780"/>
                    </a:cubicBezTo>
                    <a:lnTo>
                      <a:pt x="0" y="861"/>
                    </a:lnTo>
                    <a:lnTo>
                      <a:pt x="0" y="2950"/>
                    </a:lnTo>
                    <a:cubicBezTo>
                      <a:pt x="0" y="3417"/>
                      <a:pt x="380" y="3804"/>
                      <a:pt x="848" y="3810"/>
                    </a:cubicBezTo>
                    <a:lnTo>
                      <a:pt x="904" y="4483"/>
                    </a:lnTo>
                    <a:cubicBezTo>
                      <a:pt x="940" y="4978"/>
                      <a:pt x="1356" y="5352"/>
                      <a:pt x="1850" y="5352"/>
                    </a:cubicBezTo>
                    <a:cubicBezTo>
                      <a:pt x="1873" y="5352"/>
                      <a:pt x="1896" y="5352"/>
                      <a:pt x="1920" y="5350"/>
                    </a:cubicBezTo>
                    <a:lnTo>
                      <a:pt x="2014" y="5338"/>
                    </a:lnTo>
                    <a:cubicBezTo>
                      <a:pt x="2532" y="5300"/>
                      <a:pt x="2918" y="4844"/>
                      <a:pt x="2881" y="4320"/>
                    </a:cubicBezTo>
                    <a:lnTo>
                      <a:pt x="2737" y="2544"/>
                    </a:lnTo>
                    <a:lnTo>
                      <a:pt x="2881" y="2544"/>
                    </a:lnTo>
                    <a:cubicBezTo>
                      <a:pt x="3174" y="2544"/>
                      <a:pt x="3410" y="2300"/>
                      <a:pt x="3410" y="2009"/>
                    </a:cubicBezTo>
                    <a:lnTo>
                      <a:pt x="3410" y="1958"/>
                    </a:lnTo>
                    <a:cubicBezTo>
                      <a:pt x="3410" y="1747"/>
                      <a:pt x="3286" y="1560"/>
                      <a:pt x="3105" y="1471"/>
                    </a:cubicBezTo>
                    <a:cubicBezTo>
                      <a:pt x="3074" y="1459"/>
                      <a:pt x="3042" y="1447"/>
                      <a:pt x="3005" y="1440"/>
                    </a:cubicBezTo>
                    <a:cubicBezTo>
                      <a:pt x="2967" y="1428"/>
                      <a:pt x="2924" y="1422"/>
                      <a:pt x="2881" y="1422"/>
                    </a:cubicBezTo>
                    <a:lnTo>
                      <a:pt x="2599" y="1422"/>
                    </a:lnTo>
                    <a:cubicBezTo>
                      <a:pt x="2444" y="1410"/>
                      <a:pt x="2325" y="1347"/>
                      <a:pt x="2233" y="1260"/>
                    </a:cubicBezTo>
                    <a:cubicBezTo>
                      <a:pt x="2225" y="1253"/>
                      <a:pt x="2219" y="1247"/>
                      <a:pt x="2213" y="1241"/>
                    </a:cubicBezTo>
                    <a:cubicBezTo>
                      <a:pt x="1870" y="898"/>
                      <a:pt x="1882" y="181"/>
                      <a:pt x="1888" y="69"/>
                    </a:cubicBezTo>
                    <a:lnTo>
                      <a:pt x="1814" y="32"/>
                    </a:lnTo>
                    <a:cubicBezTo>
                      <a:pt x="1733" y="12"/>
                      <a:pt x="1646" y="0"/>
                      <a:pt x="1559" y="0"/>
                    </a:cubicBezTo>
                    <a:close/>
                  </a:path>
                </a:pathLst>
              </a:custGeom>
              <a:solidFill>
                <a:srgbClr val="C16D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9"/>
              <p:cNvSpPr/>
              <p:nvPr/>
            </p:nvSpPr>
            <p:spPr>
              <a:xfrm>
                <a:off x="5624025" y="3517975"/>
                <a:ext cx="86850" cy="1353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5413" extrusionOk="0">
                    <a:moveTo>
                      <a:pt x="1591" y="63"/>
                    </a:moveTo>
                    <a:cubicBezTo>
                      <a:pt x="1672" y="63"/>
                      <a:pt x="1753" y="75"/>
                      <a:pt x="1834" y="94"/>
                    </a:cubicBezTo>
                    <a:lnTo>
                      <a:pt x="1891" y="118"/>
                    </a:lnTo>
                    <a:cubicBezTo>
                      <a:pt x="1883" y="299"/>
                      <a:pt x="1891" y="961"/>
                      <a:pt x="2227" y="1297"/>
                    </a:cubicBezTo>
                    <a:cubicBezTo>
                      <a:pt x="2227" y="1303"/>
                      <a:pt x="2233" y="1303"/>
                      <a:pt x="2239" y="1309"/>
                    </a:cubicBezTo>
                    <a:cubicBezTo>
                      <a:pt x="2351" y="1416"/>
                      <a:pt x="2476" y="1471"/>
                      <a:pt x="2631" y="1484"/>
                    </a:cubicBezTo>
                    <a:lnTo>
                      <a:pt x="2913" y="1484"/>
                    </a:lnTo>
                    <a:cubicBezTo>
                      <a:pt x="2950" y="1484"/>
                      <a:pt x="2987" y="1490"/>
                      <a:pt x="3031" y="1502"/>
                    </a:cubicBezTo>
                    <a:cubicBezTo>
                      <a:pt x="3062" y="1508"/>
                      <a:pt x="3088" y="1522"/>
                      <a:pt x="3118" y="1534"/>
                    </a:cubicBezTo>
                    <a:cubicBezTo>
                      <a:pt x="3299" y="1615"/>
                      <a:pt x="3411" y="1796"/>
                      <a:pt x="3411" y="1989"/>
                    </a:cubicBezTo>
                    <a:lnTo>
                      <a:pt x="3411" y="2040"/>
                    </a:lnTo>
                    <a:cubicBezTo>
                      <a:pt x="3411" y="2319"/>
                      <a:pt x="3186" y="2544"/>
                      <a:pt x="2913" y="2544"/>
                    </a:cubicBezTo>
                    <a:lnTo>
                      <a:pt x="2769" y="2544"/>
                    </a:lnTo>
                    <a:cubicBezTo>
                      <a:pt x="2757" y="2544"/>
                      <a:pt x="2751" y="2544"/>
                      <a:pt x="2743" y="2550"/>
                    </a:cubicBezTo>
                    <a:cubicBezTo>
                      <a:pt x="2737" y="2556"/>
                      <a:pt x="2737" y="2569"/>
                      <a:pt x="2737" y="2575"/>
                    </a:cubicBezTo>
                    <a:lnTo>
                      <a:pt x="2881" y="4359"/>
                    </a:lnTo>
                    <a:cubicBezTo>
                      <a:pt x="2901" y="4601"/>
                      <a:pt x="2818" y="4838"/>
                      <a:pt x="2663" y="5019"/>
                    </a:cubicBezTo>
                    <a:cubicBezTo>
                      <a:pt x="2507" y="5206"/>
                      <a:pt x="2283" y="5318"/>
                      <a:pt x="2040" y="5337"/>
                    </a:cubicBezTo>
                    <a:lnTo>
                      <a:pt x="1946" y="5349"/>
                    </a:lnTo>
                    <a:cubicBezTo>
                      <a:pt x="1923" y="5351"/>
                      <a:pt x="1900" y="5352"/>
                      <a:pt x="1877" y="5352"/>
                    </a:cubicBezTo>
                    <a:cubicBezTo>
                      <a:pt x="1408" y="5352"/>
                      <a:pt x="1003" y="4989"/>
                      <a:pt x="967" y="4509"/>
                    </a:cubicBezTo>
                    <a:lnTo>
                      <a:pt x="910" y="3841"/>
                    </a:lnTo>
                    <a:cubicBezTo>
                      <a:pt x="910" y="3822"/>
                      <a:pt x="898" y="3810"/>
                      <a:pt x="880" y="3810"/>
                    </a:cubicBezTo>
                    <a:cubicBezTo>
                      <a:pt x="432" y="3804"/>
                      <a:pt x="63" y="3430"/>
                      <a:pt x="63" y="2981"/>
                    </a:cubicBezTo>
                    <a:lnTo>
                      <a:pt x="63" y="892"/>
                    </a:lnTo>
                    <a:lnTo>
                      <a:pt x="63" y="811"/>
                    </a:lnTo>
                    <a:cubicBezTo>
                      <a:pt x="107" y="386"/>
                      <a:pt x="462" y="63"/>
                      <a:pt x="892" y="63"/>
                    </a:cubicBezTo>
                    <a:close/>
                    <a:moveTo>
                      <a:pt x="892" y="0"/>
                    </a:moveTo>
                    <a:cubicBezTo>
                      <a:pt x="432" y="0"/>
                      <a:pt x="50" y="343"/>
                      <a:pt x="1" y="805"/>
                    </a:cubicBezTo>
                    <a:lnTo>
                      <a:pt x="1" y="892"/>
                    </a:lnTo>
                    <a:lnTo>
                      <a:pt x="1" y="2981"/>
                    </a:lnTo>
                    <a:cubicBezTo>
                      <a:pt x="1" y="3454"/>
                      <a:pt x="381" y="3847"/>
                      <a:pt x="849" y="3873"/>
                    </a:cubicBezTo>
                    <a:lnTo>
                      <a:pt x="904" y="4514"/>
                    </a:lnTo>
                    <a:cubicBezTo>
                      <a:pt x="942" y="5025"/>
                      <a:pt x="1373" y="5412"/>
                      <a:pt x="1877" y="5412"/>
                    </a:cubicBezTo>
                    <a:lnTo>
                      <a:pt x="1952" y="5412"/>
                    </a:lnTo>
                    <a:lnTo>
                      <a:pt x="2046" y="5399"/>
                    </a:lnTo>
                    <a:cubicBezTo>
                      <a:pt x="2308" y="5381"/>
                      <a:pt x="2544" y="5263"/>
                      <a:pt x="2714" y="5062"/>
                    </a:cubicBezTo>
                    <a:cubicBezTo>
                      <a:pt x="2881" y="4863"/>
                      <a:pt x="2962" y="4613"/>
                      <a:pt x="2944" y="4351"/>
                    </a:cubicBezTo>
                    <a:lnTo>
                      <a:pt x="2800" y="2607"/>
                    </a:lnTo>
                    <a:lnTo>
                      <a:pt x="2913" y="2607"/>
                    </a:lnTo>
                    <a:cubicBezTo>
                      <a:pt x="3224" y="2607"/>
                      <a:pt x="3474" y="2351"/>
                      <a:pt x="3474" y="2040"/>
                    </a:cubicBezTo>
                    <a:lnTo>
                      <a:pt x="3474" y="1989"/>
                    </a:lnTo>
                    <a:cubicBezTo>
                      <a:pt x="3474" y="1770"/>
                      <a:pt x="3349" y="1571"/>
                      <a:pt x="3149" y="1478"/>
                    </a:cubicBezTo>
                    <a:cubicBezTo>
                      <a:pt x="3112" y="1459"/>
                      <a:pt x="3080" y="1447"/>
                      <a:pt x="3050" y="1441"/>
                    </a:cubicBezTo>
                    <a:cubicBezTo>
                      <a:pt x="2999" y="1428"/>
                      <a:pt x="2956" y="1422"/>
                      <a:pt x="2913" y="1422"/>
                    </a:cubicBezTo>
                    <a:lnTo>
                      <a:pt x="2631" y="1422"/>
                    </a:lnTo>
                    <a:cubicBezTo>
                      <a:pt x="2501" y="1410"/>
                      <a:pt x="2383" y="1359"/>
                      <a:pt x="2283" y="1266"/>
                    </a:cubicBezTo>
                    <a:lnTo>
                      <a:pt x="2271" y="1254"/>
                    </a:lnTo>
                    <a:cubicBezTo>
                      <a:pt x="1928" y="917"/>
                      <a:pt x="1946" y="181"/>
                      <a:pt x="1952" y="100"/>
                    </a:cubicBezTo>
                    <a:cubicBezTo>
                      <a:pt x="1952" y="87"/>
                      <a:pt x="1946" y="75"/>
                      <a:pt x="1934" y="69"/>
                    </a:cubicBezTo>
                    <a:lnTo>
                      <a:pt x="1853" y="31"/>
                    </a:lnTo>
                    <a:cubicBezTo>
                      <a:pt x="1765" y="12"/>
                      <a:pt x="1672" y="0"/>
                      <a:pt x="159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9"/>
              <p:cNvSpPr/>
              <p:nvPr/>
            </p:nvSpPr>
            <p:spPr>
              <a:xfrm>
                <a:off x="5692925" y="3563225"/>
                <a:ext cx="6575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04" extrusionOk="0">
                    <a:moveTo>
                      <a:pt x="228" y="1"/>
                    </a:moveTo>
                    <a:cubicBezTo>
                      <a:pt x="220" y="1"/>
                      <a:pt x="213" y="4"/>
                      <a:pt x="206" y="11"/>
                    </a:cubicBezTo>
                    <a:lnTo>
                      <a:pt x="7" y="230"/>
                    </a:lnTo>
                    <a:cubicBezTo>
                      <a:pt x="1" y="236"/>
                      <a:pt x="1" y="247"/>
                      <a:pt x="1" y="253"/>
                    </a:cubicBezTo>
                    <a:cubicBezTo>
                      <a:pt x="1" y="267"/>
                      <a:pt x="7" y="273"/>
                      <a:pt x="13" y="279"/>
                    </a:cubicBezTo>
                    <a:lnTo>
                      <a:pt x="200" y="397"/>
                    </a:lnTo>
                    <a:cubicBezTo>
                      <a:pt x="206" y="397"/>
                      <a:pt x="212" y="403"/>
                      <a:pt x="212" y="403"/>
                    </a:cubicBezTo>
                    <a:cubicBezTo>
                      <a:pt x="225" y="403"/>
                      <a:pt x="237" y="397"/>
                      <a:pt x="243" y="385"/>
                    </a:cubicBezTo>
                    <a:cubicBezTo>
                      <a:pt x="249" y="372"/>
                      <a:pt x="249" y="354"/>
                      <a:pt x="231" y="342"/>
                    </a:cubicBezTo>
                    <a:lnTo>
                      <a:pt x="82" y="242"/>
                    </a:lnTo>
                    <a:lnTo>
                      <a:pt x="249" y="54"/>
                    </a:lnTo>
                    <a:cubicBezTo>
                      <a:pt x="263" y="42"/>
                      <a:pt x="263" y="23"/>
                      <a:pt x="249" y="11"/>
                    </a:cubicBezTo>
                    <a:cubicBezTo>
                      <a:pt x="243" y="4"/>
                      <a:pt x="236" y="1"/>
                      <a:pt x="228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9"/>
              <p:cNvSpPr/>
              <p:nvPr/>
            </p:nvSpPr>
            <p:spPr>
              <a:xfrm>
                <a:off x="5646175" y="3605875"/>
                <a:ext cx="30250" cy="218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873" extrusionOk="0">
                    <a:moveTo>
                      <a:pt x="1210" y="0"/>
                    </a:moveTo>
                    <a:lnTo>
                      <a:pt x="1210" y="0"/>
                    </a:lnTo>
                    <a:cubicBezTo>
                      <a:pt x="1030" y="299"/>
                      <a:pt x="428" y="335"/>
                      <a:pt x="147" y="335"/>
                    </a:cubicBezTo>
                    <a:cubicBezTo>
                      <a:pt x="58" y="335"/>
                      <a:pt x="1" y="331"/>
                      <a:pt x="0" y="331"/>
                    </a:cubicBezTo>
                    <a:lnTo>
                      <a:pt x="0" y="331"/>
                    </a:lnTo>
                    <a:lnTo>
                      <a:pt x="44" y="873"/>
                    </a:lnTo>
                    <a:cubicBezTo>
                      <a:pt x="1079" y="861"/>
                      <a:pt x="1209" y="1"/>
                      <a:pt x="12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39"/>
              <p:cNvSpPr/>
              <p:nvPr/>
            </p:nvSpPr>
            <p:spPr>
              <a:xfrm>
                <a:off x="5645400" y="3605025"/>
                <a:ext cx="31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939" extrusionOk="0">
                    <a:moveTo>
                      <a:pt x="1178" y="159"/>
                    </a:moveTo>
                    <a:lnTo>
                      <a:pt x="1178" y="159"/>
                    </a:lnTo>
                    <a:cubicBezTo>
                      <a:pt x="1097" y="391"/>
                      <a:pt x="841" y="857"/>
                      <a:pt x="106" y="877"/>
                    </a:cubicBezTo>
                    <a:lnTo>
                      <a:pt x="63" y="397"/>
                    </a:lnTo>
                    <a:lnTo>
                      <a:pt x="63" y="397"/>
                    </a:lnTo>
                    <a:cubicBezTo>
                      <a:pt x="92" y="398"/>
                      <a:pt x="134" y="399"/>
                      <a:pt x="187" y="399"/>
                    </a:cubicBezTo>
                    <a:cubicBezTo>
                      <a:pt x="442" y="399"/>
                      <a:pt x="930" y="371"/>
                      <a:pt x="1178" y="159"/>
                    </a:cubicBezTo>
                    <a:close/>
                    <a:moveTo>
                      <a:pt x="1242" y="1"/>
                    </a:moveTo>
                    <a:cubicBezTo>
                      <a:pt x="1232" y="1"/>
                      <a:pt x="1221" y="7"/>
                      <a:pt x="1215" y="16"/>
                    </a:cubicBezTo>
                    <a:cubicBezTo>
                      <a:pt x="1038" y="303"/>
                      <a:pt x="444" y="337"/>
                      <a:pt x="171" y="337"/>
                    </a:cubicBezTo>
                    <a:cubicBezTo>
                      <a:pt x="88" y="337"/>
                      <a:pt x="34" y="334"/>
                      <a:pt x="31" y="334"/>
                    </a:cubicBezTo>
                    <a:cubicBezTo>
                      <a:pt x="25" y="334"/>
                      <a:pt x="12" y="334"/>
                      <a:pt x="6" y="340"/>
                    </a:cubicBezTo>
                    <a:cubicBezTo>
                      <a:pt x="0" y="346"/>
                      <a:pt x="0" y="359"/>
                      <a:pt x="0" y="365"/>
                    </a:cubicBezTo>
                    <a:lnTo>
                      <a:pt x="43" y="907"/>
                    </a:lnTo>
                    <a:cubicBezTo>
                      <a:pt x="43" y="926"/>
                      <a:pt x="55" y="938"/>
                      <a:pt x="75" y="938"/>
                    </a:cubicBezTo>
                    <a:cubicBezTo>
                      <a:pt x="1122" y="926"/>
                      <a:pt x="1272" y="46"/>
                      <a:pt x="1272" y="40"/>
                    </a:cubicBezTo>
                    <a:cubicBezTo>
                      <a:pt x="1278" y="22"/>
                      <a:pt x="1266" y="9"/>
                      <a:pt x="1252" y="3"/>
                    </a:cubicBezTo>
                    <a:cubicBezTo>
                      <a:pt x="1249" y="1"/>
                      <a:pt x="1246" y="1"/>
                      <a:pt x="1242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39"/>
              <p:cNvSpPr/>
              <p:nvPr/>
            </p:nvSpPr>
            <p:spPr>
              <a:xfrm>
                <a:off x="5640575" y="3555325"/>
                <a:ext cx="1015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800" extrusionOk="0">
                    <a:moveTo>
                      <a:pt x="134" y="1"/>
                    </a:moveTo>
                    <a:cubicBezTo>
                      <a:pt x="118" y="1"/>
                      <a:pt x="106" y="12"/>
                      <a:pt x="106" y="28"/>
                    </a:cubicBezTo>
                    <a:lnTo>
                      <a:pt x="12" y="552"/>
                    </a:lnTo>
                    <a:cubicBezTo>
                      <a:pt x="0" y="613"/>
                      <a:pt x="18" y="676"/>
                      <a:pt x="55" y="725"/>
                    </a:cubicBezTo>
                    <a:cubicBezTo>
                      <a:pt x="99" y="776"/>
                      <a:pt x="162" y="800"/>
                      <a:pt x="224" y="800"/>
                    </a:cubicBezTo>
                    <a:lnTo>
                      <a:pt x="374" y="800"/>
                    </a:lnTo>
                    <a:cubicBezTo>
                      <a:pt x="386" y="800"/>
                      <a:pt x="406" y="788"/>
                      <a:pt x="406" y="770"/>
                    </a:cubicBezTo>
                    <a:cubicBezTo>
                      <a:pt x="406" y="751"/>
                      <a:pt x="386" y="739"/>
                      <a:pt x="374" y="739"/>
                    </a:cubicBezTo>
                    <a:lnTo>
                      <a:pt x="224" y="739"/>
                    </a:lnTo>
                    <a:cubicBezTo>
                      <a:pt x="181" y="739"/>
                      <a:pt x="136" y="719"/>
                      <a:pt x="106" y="682"/>
                    </a:cubicBezTo>
                    <a:cubicBezTo>
                      <a:pt x="81" y="650"/>
                      <a:pt x="69" y="607"/>
                      <a:pt x="75" y="563"/>
                    </a:cubicBezTo>
                    <a:lnTo>
                      <a:pt x="168" y="40"/>
                    </a:lnTo>
                    <a:cubicBezTo>
                      <a:pt x="168" y="22"/>
                      <a:pt x="156" y="2"/>
                      <a:pt x="144" y="2"/>
                    </a:cubicBezTo>
                    <a:cubicBezTo>
                      <a:pt x="140" y="1"/>
                      <a:pt x="137" y="1"/>
                      <a:pt x="134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39"/>
              <p:cNvSpPr/>
              <p:nvPr/>
            </p:nvSpPr>
            <p:spPr>
              <a:xfrm>
                <a:off x="5648500" y="3575150"/>
                <a:ext cx="132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344" extrusionOk="0">
                    <a:moveTo>
                      <a:pt x="500" y="1"/>
                    </a:moveTo>
                    <a:cubicBezTo>
                      <a:pt x="475" y="1"/>
                      <a:pt x="469" y="20"/>
                      <a:pt x="463" y="32"/>
                    </a:cubicBezTo>
                    <a:cubicBezTo>
                      <a:pt x="463" y="44"/>
                      <a:pt x="450" y="277"/>
                      <a:pt x="74" y="277"/>
                    </a:cubicBezTo>
                    <a:cubicBezTo>
                      <a:pt x="60" y="277"/>
                      <a:pt x="46" y="277"/>
                      <a:pt x="32" y="276"/>
                    </a:cubicBezTo>
                    <a:cubicBezTo>
                      <a:pt x="20" y="276"/>
                      <a:pt x="0" y="288"/>
                      <a:pt x="0" y="306"/>
                    </a:cubicBezTo>
                    <a:cubicBezTo>
                      <a:pt x="0" y="326"/>
                      <a:pt x="14" y="338"/>
                      <a:pt x="32" y="338"/>
                    </a:cubicBezTo>
                    <a:cubicBezTo>
                      <a:pt x="44" y="344"/>
                      <a:pt x="57" y="344"/>
                      <a:pt x="63" y="344"/>
                    </a:cubicBezTo>
                    <a:cubicBezTo>
                      <a:pt x="225" y="344"/>
                      <a:pt x="350" y="300"/>
                      <a:pt x="431" y="225"/>
                    </a:cubicBezTo>
                    <a:cubicBezTo>
                      <a:pt x="524" y="139"/>
                      <a:pt x="524" y="38"/>
                      <a:pt x="530" y="38"/>
                    </a:cubicBezTo>
                    <a:cubicBezTo>
                      <a:pt x="530" y="20"/>
                      <a:pt x="512" y="7"/>
                      <a:pt x="500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39"/>
              <p:cNvSpPr/>
              <p:nvPr/>
            </p:nvSpPr>
            <p:spPr>
              <a:xfrm>
                <a:off x="5631200" y="3561450"/>
                <a:ext cx="595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20" extrusionOk="0">
                    <a:moveTo>
                      <a:pt x="123" y="0"/>
                    </a:moveTo>
                    <a:cubicBezTo>
                      <a:pt x="71" y="0"/>
                      <a:pt x="18" y="37"/>
                      <a:pt x="13" y="94"/>
                    </a:cubicBezTo>
                    <a:cubicBezTo>
                      <a:pt x="1" y="151"/>
                      <a:pt x="38" y="206"/>
                      <a:pt x="100" y="218"/>
                    </a:cubicBezTo>
                    <a:cubicBezTo>
                      <a:pt x="105" y="219"/>
                      <a:pt x="109" y="219"/>
                      <a:pt x="114" y="219"/>
                    </a:cubicBezTo>
                    <a:cubicBezTo>
                      <a:pt x="166" y="219"/>
                      <a:pt x="213" y="183"/>
                      <a:pt x="225" y="131"/>
                    </a:cubicBezTo>
                    <a:cubicBezTo>
                      <a:pt x="237" y="69"/>
                      <a:pt x="194" y="13"/>
                      <a:pt x="137" y="1"/>
                    </a:cubicBezTo>
                    <a:cubicBezTo>
                      <a:pt x="132" y="1"/>
                      <a:pt x="128" y="0"/>
                      <a:pt x="123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39"/>
              <p:cNvSpPr/>
              <p:nvPr/>
            </p:nvSpPr>
            <p:spPr>
              <a:xfrm>
                <a:off x="5648050" y="3598225"/>
                <a:ext cx="717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06" extrusionOk="0">
                    <a:moveTo>
                      <a:pt x="115" y="0"/>
                    </a:moveTo>
                    <a:cubicBezTo>
                      <a:pt x="56" y="0"/>
                      <a:pt x="12" y="19"/>
                      <a:pt x="12" y="19"/>
                    </a:cubicBezTo>
                    <a:cubicBezTo>
                      <a:pt x="0" y="27"/>
                      <a:pt x="0" y="39"/>
                      <a:pt x="0" y="51"/>
                    </a:cubicBezTo>
                    <a:cubicBezTo>
                      <a:pt x="6" y="57"/>
                      <a:pt x="12" y="57"/>
                      <a:pt x="18" y="64"/>
                    </a:cubicBezTo>
                    <a:cubicBezTo>
                      <a:pt x="24" y="64"/>
                      <a:pt x="24" y="64"/>
                      <a:pt x="32" y="57"/>
                    </a:cubicBezTo>
                    <a:cubicBezTo>
                      <a:pt x="35" y="57"/>
                      <a:pt x="67" y="44"/>
                      <a:pt x="110" y="44"/>
                    </a:cubicBezTo>
                    <a:cubicBezTo>
                      <a:pt x="150" y="44"/>
                      <a:pt x="200" y="55"/>
                      <a:pt x="243" y="101"/>
                    </a:cubicBezTo>
                    <a:cubicBezTo>
                      <a:pt x="249" y="104"/>
                      <a:pt x="256" y="106"/>
                      <a:pt x="262" y="106"/>
                    </a:cubicBezTo>
                    <a:cubicBezTo>
                      <a:pt x="268" y="106"/>
                      <a:pt x="274" y="104"/>
                      <a:pt x="280" y="101"/>
                    </a:cubicBezTo>
                    <a:cubicBezTo>
                      <a:pt x="286" y="88"/>
                      <a:pt x="286" y="76"/>
                      <a:pt x="280" y="70"/>
                    </a:cubicBezTo>
                    <a:cubicBezTo>
                      <a:pt x="228" y="15"/>
                      <a:pt x="166" y="0"/>
                      <a:pt x="115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39"/>
              <p:cNvSpPr/>
              <p:nvPr/>
            </p:nvSpPr>
            <p:spPr>
              <a:xfrm>
                <a:off x="5651000" y="3544850"/>
                <a:ext cx="2262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05" h="386" extrusionOk="0">
                    <a:moveTo>
                      <a:pt x="379" y="1"/>
                    </a:moveTo>
                    <a:cubicBezTo>
                      <a:pt x="237" y="1"/>
                      <a:pt x="125" y="49"/>
                      <a:pt x="69" y="104"/>
                    </a:cubicBezTo>
                    <a:cubicBezTo>
                      <a:pt x="1" y="165"/>
                      <a:pt x="6" y="228"/>
                      <a:pt x="56" y="260"/>
                    </a:cubicBezTo>
                    <a:cubicBezTo>
                      <a:pt x="107" y="291"/>
                      <a:pt x="176" y="297"/>
                      <a:pt x="243" y="303"/>
                    </a:cubicBezTo>
                    <a:cubicBezTo>
                      <a:pt x="306" y="309"/>
                      <a:pt x="375" y="315"/>
                      <a:pt x="437" y="329"/>
                    </a:cubicBezTo>
                    <a:cubicBezTo>
                      <a:pt x="493" y="335"/>
                      <a:pt x="562" y="347"/>
                      <a:pt x="624" y="366"/>
                    </a:cubicBezTo>
                    <a:cubicBezTo>
                      <a:pt x="671" y="374"/>
                      <a:pt x="719" y="386"/>
                      <a:pt x="763" y="386"/>
                    </a:cubicBezTo>
                    <a:cubicBezTo>
                      <a:pt x="782" y="386"/>
                      <a:pt x="800" y="383"/>
                      <a:pt x="818" y="378"/>
                    </a:cubicBezTo>
                    <a:cubicBezTo>
                      <a:pt x="873" y="366"/>
                      <a:pt x="904" y="309"/>
                      <a:pt x="855" y="222"/>
                    </a:cubicBezTo>
                    <a:cubicBezTo>
                      <a:pt x="818" y="142"/>
                      <a:pt x="686" y="41"/>
                      <a:pt x="487" y="10"/>
                    </a:cubicBezTo>
                    <a:cubicBezTo>
                      <a:pt x="449" y="4"/>
                      <a:pt x="413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39"/>
              <p:cNvSpPr/>
              <p:nvPr/>
            </p:nvSpPr>
            <p:spPr>
              <a:xfrm>
                <a:off x="5650525" y="3544075"/>
                <a:ext cx="234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447" extrusionOk="0">
                    <a:moveTo>
                      <a:pt x="400" y="66"/>
                    </a:moveTo>
                    <a:cubicBezTo>
                      <a:pt x="437" y="66"/>
                      <a:pt x="468" y="66"/>
                      <a:pt x="506" y="72"/>
                    </a:cubicBezTo>
                    <a:cubicBezTo>
                      <a:pt x="687" y="104"/>
                      <a:pt x="811" y="196"/>
                      <a:pt x="848" y="271"/>
                    </a:cubicBezTo>
                    <a:cubicBezTo>
                      <a:pt x="868" y="303"/>
                      <a:pt x="874" y="334"/>
                      <a:pt x="860" y="352"/>
                    </a:cubicBezTo>
                    <a:cubicBezTo>
                      <a:pt x="854" y="372"/>
                      <a:pt x="837" y="378"/>
                      <a:pt x="831" y="378"/>
                    </a:cubicBezTo>
                    <a:cubicBezTo>
                      <a:pt x="817" y="381"/>
                      <a:pt x="802" y="383"/>
                      <a:pt x="786" y="383"/>
                    </a:cubicBezTo>
                    <a:cubicBezTo>
                      <a:pt x="751" y="383"/>
                      <a:pt x="713" y="376"/>
                      <a:pt x="673" y="372"/>
                    </a:cubicBezTo>
                    <a:lnTo>
                      <a:pt x="649" y="366"/>
                    </a:lnTo>
                    <a:cubicBezTo>
                      <a:pt x="581" y="346"/>
                      <a:pt x="518" y="334"/>
                      <a:pt x="456" y="328"/>
                    </a:cubicBezTo>
                    <a:cubicBezTo>
                      <a:pt x="400" y="315"/>
                      <a:pt x="331" y="309"/>
                      <a:pt x="262" y="303"/>
                    </a:cubicBezTo>
                    <a:lnTo>
                      <a:pt x="238" y="297"/>
                    </a:lnTo>
                    <a:cubicBezTo>
                      <a:pt x="181" y="291"/>
                      <a:pt x="126" y="291"/>
                      <a:pt x="94" y="265"/>
                    </a:cubicBezTo>
                    <a:cubicBezTo>
                      <a:pt x="82" y="259"/>
                      <a:pt x="69" y="247"/>
                      <a:pt x="69" y="228"/>
                    </a:cubicBezTo>
                    <a:cubicBezTo>
                      <a:pt x="69" y="210"/>
                      <a:pt x="82" y="179"/>
                      <a:pt x="112" y="153"/>
                    </a:cubicBezTo>
                    <a:cubicBezTo>
                      <a:pt x="163" y="110"/>
                      <a:pt x="269" y="66"/>
                      <a:pt x="400" y="66"/>
                    </a:cubicBezTo>
                    <a:close/>
                    <a:moveTo>
                      <a:pt x="401" y="1"/>
                    </a:moveTo>
                    <a:cubicBezTo>
                      <a:pt x="251" y="1"/>
                      <a:pt x="129" y="49"/>
                      <a:pt x="69" y="110"/>
                    </a:cubicBezTo>
                    <a:cubicBezTo>
                      <a:pt x="14" y="159"/>
                      <a:pt x="0" y="202"/>
                      <a:pt x="8" y="234"/>
                    </a:cubicBezTo>
                    <a:cubicBezTo>
                      <a:pt x="8" y="271"/>
                      <a:pt x="25" y="297"/>
                      <a:pt x="57" y="315"/>
                    </a:cubicBezTo>
                    <a:cubicBezTo>
                      <a:pt x="106" y="346"/>
                      <a:pt x="169" y="352"/>
                      <a:pt x="232" y="366"/>
                    </a:cubicBezTo>
                    <a:lnTo>
                      <a:pt x="256" y="366"/>
                    </a:lnTo>
                    <a:cubicBezTo>
                      <a:pt x="325" y="372"/>
                      <a:pt x="394" y="378"/>
                      <a:pt x="449" y="390"/>
                    </a:cubicBezTo>
                    <a:cubicBezTo>
                      <a:pt x="506" y="397"/>
                      <a:pt x="569" y="409"/>
                      <a:pt x="636" y="427"/>
                    </a:cubicBezTo>
                    <a:lnTo>
                      <a:pt x="661" y="427"/>
                    </a:lnTo>
                    <a:cubicBezTo>
                      <a:pt x="705" y="440"/>
                      <a:pt x="748" y="446"/>
                      <a:pt x="786" y="446"/>
                    </a:cubicBezTo>
                    <a:cubicBezTo>
                      <a:pt x="805" y="446"/>
                      <a:pt x="823" y="446"/>
                      <a:pt x="842" y="440"/>
                    </a:cubicBezTo>
                    <a:cubicBezTo>
                      <a:pt x="880" y="434"/>
                      <a:pt x="905" y="409"/>
                      <a:pt x="917" y="378"/>
                    </a:cubicBezTo>
                    <a:cubicBezTo>
                      <a:pt x="929" y="352"/>
                      <a:pt x="935" y="303"/>
                      <a:pt x="905" y="240"/>
                    </a:cubicBezTo>
                    <a:cubicBezTo>
                      <a:pt x="854" y="147"/>
                      <a:pt x="718" y="41"/>
                      <a:pt x="512" y="9"/>
                    </a:cubicBezTo>
                    <a:cubicBezTo>
                      <a:pt x="473" y="3"/>
                      <a:pt x="436" y="1"/>
                      <a:pt x="40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39"/>
              <p:cNvSpPr/>
              <p:nvPr/>
            </p:nvSpPr>
            <p:spPr>
              <a:xfrm>
                <a:off x="5623575" y="3547100"/>
                <a:ext cx="156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299" extrusionOk="0">
                    <a:moveTo>
                      <a:pt x="349" y="0"/>
                    </a:moveTo>
                    <a:cubicBezTo>
                      <a:pt x="327" y="0"/>
                      <a:pt x="304" y="2"/>
                      <a:pt x="280" y="7"/>
                    </a:cubicBezTo>
                    <a:cubicBezTo>
                      <a:pt x="150" y="32"/>
                      <a:pt x="56" y="113"/>
                      <a:pt x="31" y="176"/>
                    </a:cubicBezTo>
                    <a:cubicBezTo>
                      <a:pt x="1" y="239"/>
                      <a:pt x="25" y="288"/>
                      <a:pt x="62" y="294"/>
                    </a:cubicBezTo>
                    <a:cubicBezTo>
                      <a:pt x="75" y="297"/>
                      <a:pt x="88" y="299"/>
                      <a:pt x="100" y="299"/>
                    </a:cubicBezTo>
                    <a:cubicBezTo>
                      <a:pt x="132" y="299"/>
                      <a:pt x="163" y="290"/>
                      <a:pt x="194" y="282"/>
                    </a:cubicBezTo>
                    <a:cubicBezTo>
                      <a:pt x="237" y="276"/>
                      <a:pt x="286" y="263"/>
                      <a:pt x="324" y="257"/>
                    </a:cubicBezTo>
                    <a:cubicBezTo>
                      <a:pt x="367" y="251"/>
                      <a:pt x="412" y="245"/>
                      <a:pt x="462" y="239"/>
                    </a:cubicBezTo>
                    <a:cubicBezTo>
                      <a:pt x="505" y="231"/>
                      <a:pt x="554" y="231"/>
                      <a:pt x="586" y="207"/>
                    </a:cubicBezTo>
                    <a:cubicBezTo>
                      <a:pt x="617" y="182"/>
                      <a:pt x="623" y="132"/>
                      <a:pt x="574" y="81"/>
                    </a:cubicBezTo>
                    <a:cubicBezTo>
                      <a:pt x="533" y="41"/>
                      <a:pt x="450" y="0"/>
                      <a:pt x="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39"/>
              <p:cNvSpPr/>
              <p:nvPr/>
            </p:nvSpPr>
            <p:spPr>
              <a:xfrm>
                <a:off x="5623100" y="3546325"/>
                <a:ext cx="165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63" extrusionOk="0">
                    <a:moveTo>
                      <a:pt x="368" y="63"/>
                    </a:moveTo>
                    <a:cubicBezTo>
                      <a:pt x="461" y="63"/>
                      <a:pt x="536" y="95"/>
                      <a:pt x="567" y="132"/>
                    </a:cubicBezTo>
                    <a:cubicBezTo>
                      <a:pt x="587" y="150"/>
                      <a:pt x="599" y="175"/>
                      <a:pt x="599" y="187"/>
                    </a:cubicBezTo>
                    <a:cubicBezTo>
                      <a:pt x="599" y="201"/>
                      <a:pt x="593" y="207"/>
                      <a:pt x="587" y="213"/>
                    </a:cubicBezTo>
                    <a:cubicBezTo>
                      <a:pt x="567" y="225"/>
                      <a:pt x="530" y="232"/>
                      <a:pt x="493" y="238"/>
                    </a:cubicBezTo>
                    <a:lnTo>
                      <a:pt x="475" y="238"/>
                    </a:lnTo>
                    <a:cubicBezTo>
                      <a:pt x="431" y="244"/>
                      <a:pt x="380" y="250"/>
                      <a:pt x="337" y="256"/>
                    </a:cubicBezTo>
                    <a:cubicBezTo>
                      <a:pt x="299" y="262"/>
                      <a:pt x="250" y="276"/>
                      <a:pt x="207" y="282"/>
                    </a:cubicBezTo>
                    <a:lnTo>
                      <a:pt x="187" y="288"/>
                    </a:lnTo>
                    <a:cubicBezTo>
                      <a:pt x="166" y="292"/>
                      <a:pt x="141" y="299"/>
                      <a:pt x="120" y="299"/>
                    </a:cubicBezTo>
                    <a:cubicBezTo>
                      <a:pt x="111" y="299"/>
                      <a:pt x="102" y="298"/>
                      <a:pt x="95" y="294"/>
                    </a:cubicBezTo>
                    <a:cubicBezTo>
                      <a:pt x="81" y="294"/>
                      <a:pt x="75" y="288"/>
                      <a:pt x="75" y="282"/>
                    </a:cubicBezTo>
                    <a:cubicBezTo>
                      <a:pt x="69" y="270"/>
                      <a:pt x="69" y="244"/>
                      <a:pt x="81" y="219"/>
                    </a:cubicBezTo>
                    <a:cubicBezTo>
                      <a:pt x="106" y="163"/>
                      <a:pt x="187" y="89"/>
                      <a:pt x="305" y="69"/>
                    </a:cubicBezTo>
                    <a:cubicBezTo>
                      <a:pt x="325" y="63"/>
                      <a:pt x="349" y="63"/>
                      <a:pt x="368" y="63"/>
                    </a:cubicBezTo>
                    <a:close/>
                    <a:moveTo>
                      <a:pt x="371" y="1"/>
                    </a:moveTo>
                    <a:cubicBezTo>
                      <a:pt x="346" y="1"/>
                      <a:pt x="320" y="3"/>
                      <a:pt x="294" y="8"/>
                    </a:cubicBezTo>
                    <a:cubicBezTo>
                      <a:pt x="150" y="32"/>
                      <a:pt x="50" y="120"/>
                      <a:pt x="20" y="195"/>
                    </a:cubicBezTo>
                    <a:cubicBezTo>
                      <a:pt x="0" y="238"/>
                      <a:pt x="0" y="276"/>
                      <a:pt x="12" y="307"/>
                    </a:cubicBezTo>
                    <a:cubicBezTo>
                      <a:pt x="26" y="331"/>
                      <a:pt x="50" y="350"/>
                      <a:pt x="75" y="356"/>
                    </a:cubicBezTo>
                    <a:cubicBezTo>
                      <a:pt x="87" y="362"/>
                      <a:pt x="100" y="362"/>
                      <a:pt x="118" y="362"/>
                    </a:cubicBezTo>
                    <a:cubicBezTo>
                      <a:pt x="144" y="362"/>
                      <a:pt x="175" y="356"/>
                      <a:pt x="207" y="350"/>
                    </a:cubicBezTo>
                    <a:lnTo>
                      <a:pt x="219" y="344"/>
                    </a:lnTo>
                    <a:cubicBezTo>
                      <a:pt x="268" y="337"/>
                      <a:pt x="311" y="325"/>
                      <a:pt x="349" y="319"/>
                    </a:cubicBezTo>
                    <a:cubicBezTo>
                      <a:pt x="394" y="313"/>
                      <a:pt x="437" y="307"/>
                      <a:pt x="481" y="300"/>
                    </a:cubicBezTo>
                    <a:lnTo>
                      <a:pt x="499" y="300"/>
                    </a:lnTo>
                    <a:cubicBezTo>
                      <a:pt x="543" y="294"/>
                      <a:pt x="587" y="288"/>
                      <a:pt x="624" y="262"/>
                    </a:cubicBezTo>
                    <a:cubicBezTo>
                      <a:pt x="642" y="244"/>
                      <a:pt x="662" y="225"/>
                      <a:pt x="662" y="195"/>
                    </a:cubicBezTo>
                    <a:cubicBezTo>
                      <a:pt x="662" y="163"/>
                      <a:pt x="648" y="120"/>
                      <a:pt x="618" y="89"/>
                    </a:cubicBezTo>
                    <a:cubicBezTo>
                      <a:pt x="572" y="42"/>
                      <a:pt x="481" y="1"/>
                      <a:pt x="37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39"/>
              <p:cNvSpPr/>
              <p:nvPr/>
            </p:nvSpPr>
            <p:spPr>
              <a:xfrm>
                <a:off x="5655050" y="3561450"/>
                <a:ext cx="610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9" extrusionOk="0">
                    <a:moveTo>
                      <a:pt x="125" y="1"/>
                    </a:moveTo>
                    <a:cubicBezTo>
                      <a:pt x="121" y="1"/>
                      <a:pt x="116" y="1"/>
                      <a:pt x="112" y="1"/>
                    </a:cubicBezTo>
                    <a:cubicBezTo>
                      <a:pt x="44" y="7"/>
                      <a:pt x="0" y="63"/>
                      <a:pt x="0" y="131"/>
                    </a:cubicBezTo>
                    <a:cubicBezTo>
                      <a:pt x="6" y="191"/>
                      <a:pt x="57" y="238"/>
                      <a:pt x="121" y="238"/>
                    </a:cubicBezTo>
                    <a:cubicBezTo>
                      <a:pt x="124" y="238"/>
                      <a:pt x="128" y="238"/>
                      <a:pt x="132" y="238"/>
                    </a:cubicBezTo>
                    <a:cubicBezTo>
                      <a:pt x="193" y="232"/>
                      <a:pt x="244" y="175"/>
                      <a:pt x="238" y="113"/>
                    </a:cubicBezTo>
                    <a:cubicBezTo>
                      <a:pt x="238" y="49"/>
                      <a:pt x="183" y="1"/>
                      <a:pt x="125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9"/>
              <p:cNvSpPr/>
              <p:nvPr/>
            </p:nvSpPr>
            <p:spPr>
              <a:xfrm>
                <a:off x="5655050" y="3566025"/>
                <a:ext cx="705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11" extrusionOk="0">
                    <a:moveTo>
                      <a:pt x="149" y="1"/>
                    </a:moveTo>
                    <a:cubicBezTo>
                      <a:pt x="107" y="1"/>
                      <a:pt x="59" y="14"/>
                      <a:pt x="14" y="55"/>
                    </a:cubicBezTo>
                    <a:cubicBezTo>
                      <a:pt x="0" y="67"/>
                      <a:pt x="0" y="86"/>
                      <a:pt x="14" y="98"/>
                    </a:cubicBezTo>
                    <a:cubicBezTo>
                      <a:pt x="20" y="104"/>
                      <a:pt x="26" y="110"/>
                      <a:pt x="38" y="110"/>
                    </a:cubicBezTo>
                    <a:cubicBezTo>
                      <a:pt x="44" y="110"/>
                      <a:pt x="51" y="104"/>
                      <a:pt x="57" y="98"/>
                    </a:cubicBezTo>
                    <a:cubicBezTo>
                      <a:pt x="87" y="72"/>
                      <a:pt x="118" y="64"/>
                      <a:pt x="144" y="64"/>
                    </a:cubicBezTo>
                    <a:cubicBezTo>
                      <a:pt x="188" y="64"/>
                      <a:pt x="221" y="86"/>
                      <a:pt x="225" y="86"/>
                    </a:cubicBezTo>
                    <a:cubicBezTo>
                      <a:pt x="230" y="91"/>
                      <a:pt x="236" y="93"/>
                      <a:pt x="243" y="93"/>
                    </a:cubicBezTo>
                    <a:cubicBezTo>
                      <a:pt x="254" y="93"/>
                      <a:pt x="264" y="88"/>
                      <a:pt x="268" y="80"/>
                    </a:cubicBezTo>
                    <a:cubicBezTo>
                      <a:pt x="281" y="67"/>
                      <a:pt x="275" y="49"/>
                      <a:pt x="262" y="35"/>
                    </a:cubicBezTo>
                    <a:cubicBezTo>
                      <a:pt x="239" y="19"/>
                      <a:pt x="197" y="1"/>
                      <a:pt x="149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9"/>
              <p:cNvSpPr/>
              <p:nvPr/>
            </p:nvSpPr>
            <p:spPr>
              <a:xfrm>
                <a:off x="5630725" y="3566075"/>
                <a:ext cx="642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86" extrusionOk="0">
                    <a:moveTo>
                      <a:pt x="131" y="1"/>
                    </a:moveTo>
                    <a:cubicBezTo>
                      <a:pt x="99" y="1"/>
                      <a:pt x="62" y="7"/>
                      <a:pt x="26" y="27"/>
                    </a:cubicBezTo>
                    <a:cubicBezTo>
                      <a:pt x="6" y="33"/>
                      <a:pt x="0" y="53"/>
                      <a:pt x="6" y="65"/>
                    </a:cubicBezTo>
                    <a:cubicBezTo>
                      <a:pt x="14" y="78"/>
                      <a:pt x="26" y="84"/>
                      <a:pt x="38" y="84"/>
                    </a:cubicBezTo>
                    <a:lnTo>
                      <a:pt x="51" y="84"/>
                    </a:lnTo>
                    <a:cubicBezTo>
                      <a:pt x="78" y="71"/>
                      <a:pt x="106" y="66"/>
                      <a:pt x="131" y="66"/>
                    </a:cubicBezTo>
                    <a:cubicBezTo>
                      <a:pt x="174" y="66"/>
                      <a:pt x="207" y="80"/>
                      <a:pt x="207" y="84"/>
                    </a:cubicBezTo>
                    <a:cubicBezTo>
                      <a:pt x="210" y="85"/>
                      <a:pt x="214" y="86"/>
                      <a:pt x="217" y="86"/>
                    </a:cubicBezTo>
                    <a:cubicBezTo>
                      <a:pt x="232" y="86"/>
                      <a:pt x="245" y="76"/>
                      <a:pt x="250" y="65"/>
                    </a:cubicBezTo>
                    <a:cubicBezTo>
                      <a:pt x="256" y="47"/>
                      <a:pt x="250" y="27"/>
                      <a:pt x="238" y="21"/>
                    </a:cubicBezTo>
                    <a:cubicBezTo>
                      <a:pt x="234" y="21"/>
                      <a:pt x="189" y="1"/>
                      <a:pt x="13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39"/>
              <p:cNvSpPr/>
              <p:nvPr/>
            </p:nvSpPr>
            <p:spPr>
              <a:xfrm>
                <a:off x="5633875" y="3623725"/>
                <a:ext cx="77650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1932" extrusionOk="0">
                    <a:moveTo>
                      <a:pt x="2641" y="1"/>
                    </a:moveTo>
                    <a:cubicBezTo>
                      <a:pt x="2618" y="1"/>
                      <a:pt x="2594" y="8"/>
                      <a:pt x="2574" y="23"/>
                    </a:cubicBezTo>
                    <a:lnTo>
                      <a:pt x="1315" y="1057"/>
                    </a:lnTo>
                    <a:lnTo>
                      <a:pt x="455" y="159"/>
                    </a:lnTo>
                    <a:cubicBezTo>
                      <a:pt x="434" y="135"/>
                      <a:pt x="407" y="125"/>
                      <a:pt x="381" y="125"/>
                    </a:cubicBezTo>
                    <a:cubicBezTo>
                      <a:pt x="323" y="125"/>
                      <a:pt x="266" y="176"/>
                      <a:pt x="262" y="253"/>
                    </a:cubicBezTo>
                    <a:lnTo>
                      <a:pt x="30" y="846"/>
                    </a:lnTo>
                    <a:cubicBezTo>
                      <a:pt x="0" y="914"/>
                      <a:pt x="18" y="995"/>
                      <a:pt x="68" y="1051"/>
                    </a:cubicBezTo>
                    <a:lnTo>
                      <a:pt x="660" y="1730"/>
                    </a:lnTo>
                    <a:cubicBezTo>
                      <a:pt x="683" y="1773"/>
                      <a:pt x="719" y="1793"/>
                      <a:pt x="756" y="1793"/>
                    </a:cubicBezTo>
                    <a:cubicBezTo>
                      <a:pt x="790" y="1793"/>
                      <a:pt x="824" y="1776"/>
                      <a:pt x="847" y="1743"/>
                    </a:cubicBezTo>
                    <a:lnTo>
                      <a:pt x="1309" y="1176"/>
                    </a:lnTo>
                    <a:lnTo>
                      <a:pt x="2032" y="1887"/>
                    </a:lnTo>
                    <a:cubicBezTo>
                      <a:pt x="2066" y="1917"/>
                      <a:pt x="2111" y="1931"/>
                      <a:pt x="2157" y="1931"/>
                    </a:cubicBezTo>
                    <a:cubicBezTo>
                      <a:pt x="2214" y="1931"/>
                      <a:pt x="2272" y="1909"/>
                      <a:pt x="2306" y="1868"/>
                    </a:cubicBezTo>
                    <a:lnTo>
                      <a:pt x="3042" y="989"/>
                    </a:lnTo>
                    <a:cubicBezTo>
                      <a:pt x="3098" y="926"/>
                      <a:pt x="3105" y="840"/>
                      <a:pt x="3074" y="765"/>
                    </a:cubicBezTo>
                    <a:lnTo>
                      <a:pt x="2718" y="47"/>
                    </a:lnTo>
                    <a:cubicBezTo>
                      <a:pt x="2707" y="17"/>
                      <a:pt x="2675" y="1"/>
                      <a:pt x="2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9"/>
              <p:cNvSpPr/>
              <p:nvPr/>
            </p:nvSpPr>
            <p:spPr>
              <a:xfrm>
                <a:off x="5633075" y="3622950"/>
                <a:ext cx="79375" cy="4982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1993" extrusionOk="0">
                    <a:moveTo>
                      <a:pt x="2669" y="63"/>
                    </a:moveTo>
                    <a:cubicBezTo>
                      <a:pt x="2675" y="63"/>
                      <a:pt x="2681" y="64"/>
                      <a:pt x="2688" y="66"/>
                    </a:cubicBezTo>
                    <a:cubicBezTo>
                      <a:pt x="2706" y="66"/>
                      <a:pt x="2718" y="78"/>
                      <a:pt x="2726" y="91"/>
                    </a:cubicBezTo>
                    <a:lnTo>
                      <a:pt x="3074" y="808"/>
                    </a:lnTo>
                    <a:cubicBezTo>
                      <a:pt x="3106" y="871"/>
                      <a:pt x="3100" y="951"/>
                      <a:pt x="3049" y="1001"/>
                    </a:cubicBezTo>
                    <a:lnTo>
                      <a:pt x="2314" y="1873"/>
                    </a:lnTo>
                    <a:cubicBezTo>
                      <a:pt x="2289" y="1905"/>
                      <a:pt x="2251" y="1924"/>
                      <a:pt x="2208" y="1930"/>
                    </a:cubicBezTo>
                    <a:cubicBezTo>
                      <a:pt x="2157" y="1930"/>
                      <a:pt x="2114" y="1918"/>
                      <a:pt x="2082" y="1893"/>
                    </a:cubicBezTo>
                    <a:lnTo>
                      <a:pt x="1359" y="1182"/>
                    </a:lnTo>
                    <a:cubicBezTo>
                      <a:pt x="1353" y="1176"/>
                      <a:pt x="1347" y="1176"/>
                      <a:pt x="1341" y="1176"/>
                    </a:cubicBezTo>
                    <a:lnTo>
                      <a:pt x="1334" y="1176"/>
                    </a:lnTo>
                    <a:cubicBezTo>
                      <a:pt x="1328" y="1176"/>
                      <a:pt x="1322" y="1176"/>
                      <a:pt x="1316" y="1182"/>
                    </a:cubicBezTo>
                    <a:lnTo>
                      <a:pt x="855" y="1755"/>
                    </a:lnTo>
                    <a:cubicBezTo>
                      <a:pt x="836" y="1780"/>
                      <a:pt x="810" y="1792"/>
                      <a:pt x="786" y="1792"/>
                    </a:cubicBezTo>
                    <a:cubicBezTo>
                      <a:pt x="761" y="1792"/>
                      <a:pt x="735" y="1774"/>
                      <a:pt x="718" y="1743"/>
                    </a:cubicBezTo>
                    <a:lnTo>
                      <a:pt x="125" y="1058"/>
                    </a:lnTo>
                    <a:cubicBezTo>
                      <a:pt x="82" y="1013"/>
                      <a:pt x="70" y="945"/>
                      <a:pt x="94" y="889"/>
                    </a:cubicBezTo>
                    <a:lnTo>
                      <a:pt x="318" y="296"/>
                    </a:lnTo>
                    <a:cubicBezTo>
                      <a:pt x="324" y="290"/>
                      <a:pt x="324" y="290"/>
                      <a:pt x="324" y="284"/>
                    </a:cubicBezTo>
                    <a:cubicBezTo>
                      <a:pt x="324" y="241"/>
                      <a:pt x="349" y="203"/>
                      <a:pt x="387" y="190"/>
                    </a:cubicBezTo>
                    <a:cubicBezTo>
                      <a:pt x="393" y="188"/>
                      <a:pt x="399" y="188"/>
                      <a:pt x="405" y="188"/>
                    </a:cubicBezTo>
                    <a:cubicBezTo>
                      <a:pt x="426" y="188"/>
                      <a:pt x="448" y="196"/>
                      <a:pt x="462" y="215"/>
                    </a:cubicBezTo>
                    <a:lnTo>
                      <a:pt x="1322" y="1107"/>
                    </a:lnTo>
                    <a:cubicBezTo>
                      <a:pt x="1329" y="1114"/>
                      <a:pt x="1339" y="1117"/>
                      <a:pt x="1348" y="1117"/>
                    </a:cubicBezTo>
                    <a:cubicBezTo>
                      <a:pt x="1354" y="1117"/>
                      <a:pt x="1360" y="1116"/>
                      <a:pt x="1365" y="1113"/>
                    </a:cubicBezTo>
                    <a:lnTo>
                      <a:pt x="2631" y="78"/>
                    </a:lnTo>
                    <a:cubicBezTo>
                      <a:pt x="2640" y="69"/>
                      <a:pt x="2653" y="63"/>
                      <a:pt x="2669" y="63"/>
                    </a:cubicBezTo>
                    <a:close/>
                    <a:moveTo>
                      <a:pt x="2673" y="1"/>
                    </a:moveTo>
                    <a:cubicBezTo>
                      <a:pt x="2643" y="1"/>
                      <a:pt x="2612" y="9"/>
                      <a:pt x="2588" y="28"/>
                    </a:cubicBezTo>
                    <a:lnTo>
                      <a:pt x="1347" y="1044"/>
                    </a:lnTo>
                    <a:lnTo>
                      <a:pt x="511" y="172"/>
                    </a:lnTo>
                    <a:cubicBezTo>
                      <a:pt x="481" y="141"/>
                      <a:pt x="447" y="126"/>
                      <a:pt x="413" y="126"/>
                    </a:cubicBezTo>
                    <a:cubicBezTo>
                      <a:pt x="398" y="126"/>
                      <a:pt x="384" y="129"/>
                      <a:pt x="369" y="134"/>
                    </a:cubicBezTo>
                    <a:cubicBezTo>
                      <a:pt x="306" y="152"/>
                      <a:pt x="269" y="209"/>
                      <a:pt x="263" y="278"/>
                    </a:cubicBezTo>
                    <a:lnTo>
                      <a:pt x="32" y="863"/>
                    </a:lnTo>
                    <a:cubicBezTo>
                      <a:pt x="1" y="945"/>
                      <a:pt x="19" y="1038"/>
                      <a:pt x="76" y="1101"/>
                    </a:cubicBezTo>
                    <a:lnTo>
                      <a:pt x="668" y="1780"/>
                    </a:lnTo>
                    <a:cubicBezTo>
                      <a:pt x="692" y="1824"/>
                      <a:pt x="735" y="1855"/>
                      <a:pt x="786" y="1855"/>
                    </a:cubicBezTo>
                    <a:cubicBezTo>
                      <a:pt x="830" y="1855"/>
                      <a:pt x="873" y="1836"/>
                      <a:pt x="905" y="1792"/>
                    </a:cubicBezTo>
                    <a:lnTo>
                      <a:pt x="1341" y="1251"/>
                    </a:lnTo>
                    <a:lnTo>
                      <a:pt x="2039" y="1942"/>
                    </a:lnTo>
                    <a:cubicBezTo>
                      <a:pt x="2082" y="1973"/>
                      <a:pt x="2133" y="1993"/>
                      <a:pt x="2188" y="1993"/>
                    </a:cubicBezTo>
                    <a:lnTo>
                      <a:pt x="2214" y="1993"/>
                    </a:lnTo>
                    <a:cubicBezTo>
                      <a:pt x="2269" y="1985"/>
                      <a:pt x="2326" y="1961"/>
                      <a:pt x="2363" y="1918"/>
                    </a:cubicBezTo>
                    <a:lnTo>
                      <a:pt x="3100" y="1044"/>
                    </a:lnTo>
                    <a:cubicBezTo>
                      <a:pt x="3161" y="969"/>
                      <a:pt x="3175" y="871"/>
                      <a:pt x="3130" y="782"/>
                    </a:cubicBezTo>
                    <a:lnTo>
                      <a:pt x="2781" y="66"/>
                    </a:lnTo>
                    <a:cubicBezTo>
                      <a:pt x="2769" y="34"/>
                      <a:pt x="2738" y="10"/>
                      <a:pt x="2700" y="3"/>
                    </a:cubicBezTo>
                    <a:cubicBezTo>
                      <a:pt x="2691" y="1"/>
                      <a:pt x="2682" y="1"/>
                      <a:pt x="2673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9"/>
              <p:cNvSpPr/>
              <p:nvPr/>
            </p:nvSpPr>
            <p:spPr>
              <a:xfrm>
                <a:off x="5645100" y="3667900"/>
                <a:ext cx="4005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4146" extrusionOk="0">
                    <a:moveTo>
                      <a:pt x="910" y="0"/>
                    </a:moveTo>
                    <a:cubicBezTo>
                      <a:pt x="906" y="0"/>
                      <a:pt x="902" y="0"/>
                      <a:pt x="898" y="0"/>
                    </a:cubicBezTo>
                    <a:lnTo>
                      <a:pt x="798" y="14"/>
                    </a:lnTo>
                    <a:cubicBezTo>
                      <a:pt x="697" y="20"/>
                      <a:pt x="611" y="95"/>
                      <a:pt x="591" y="195"/>
                    </a:cubicBezTo>
                    <a:lnTo>
                      <a:pt x="12" y="3237"/>
                    </a:lnTo>
                    <a:cubicBezTo>
                      <a:pt x="0" y="3306"/>
                      <a:pt x="18" y="3375"/>
                      <a:pt x="61" y="3424"/>
                    </a:cubicBezTo>
                    <a:lnTo>
                      <a:pt x="605" y="4066"/>
                    </a:lnTo>
                    <a:cubicBezTo>
                      <a:pt x="648" y="4119"/>
                      <a:pt x="712" y="4146"/>
                      <a:pt x="776" y="4146"/>
                    </a:cubicBezTo>
                    <a:cubicBezTo>
                      <a:pt x="840" y="4146"/>
                      <a:pt x="904" y="4119"/>
                      <a:pt x="947" y="4066"/>
                    </a:cubicBezTo>
                    <a:lnTo>
                      <a:pt x="1546" y="3343"/>
                    </a:lnTo>
                    <a:cubicBezTo>
                      <a:pt x="1589" y="3292"/>
                      <a:pt x="1601" y="3231"/>
                      <a:pt x="1595" y="3162"/>
                    </a:cubicBezTo>
                    <a:lnTo>
                      <a:pt x="1140" y="195"/>
                    </a:lnTo>
                    <a:cubicBezTo>
                      <a:pt x="1123" y="79"/>
                      <a:pt x="1023" y="0"/>
                      <a:pt x="9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9"/>
              <p:cNvSpPr/>
              <p:nvPr/>
            </p:nvSpPr>
            <p:spPr>
              <a:xfrm>
                <a:off x="5643975" y="3666925"/>
                <a:ext cx="42300" cy="105600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4224" extrusionOk="0">
                    <a:moveTo>
                      <a:pt x="963" y="84"/>
                    </a:moveTo>
                    <a:cubicBezTo>
                      <a:pt x="1050" y="84"/>
                      <a:pt x="1131" y="150"/>
                      <a:pt x="1142" y="240"/>
                    </a:cubicBezTo>
                    <a:lnTo>
                      <a:pt x="1597" y="3207"/>
                    </a:lnTo>
                    <a:cubicBezTo>
                      <a:pt x="1603" y="3264"/>
                      <a:pt x="1591" y="3313"/>
                      <a:pt x="1559" y="3357"/>
                    </a:cubicBezTo>
                    <a:lnTo>
                      <a:pt x="961" y="4074"/>
                    </a:lnTo>
                    <a:cubicBezTo>
                      <a:pt x="929" y="4117"/>
                      <a:pt x="874" y="4142"/>
                      <a:pt x="817" y="4142"/>
                    </a:cubicBezTo>
                    <a:cubicBezTo>
                      <a:pt x="768" y="4142"/>
                      <a:pt x="711" y="4117"/>
                      <a:pt x="681" y="4074"/>
                    </a:cubicBezTo>
                    <a:lnTo>
                      <a:pt x="138" y="3438"/>
                    </a:lnTo>
                    <a:cubicBezTo>
                      <a:pt x="100" y="3394"/>
                      <a:pt x="88" y="3339"/>
                      <a:pt x="100" y="3282"/>
                    </a:cubicBezTo>
                    <a:lnTo>
                      <a:pt x="681" y="240"/>
                    </a:lnTo>
                    <a:cubicBezTo>
                      <a:pt x="693" y="159"/>
                      <a:pt x="762" y="102"/>
                      <a:pt x="843" y="90"/>
                    </a:cubicBezTo>
                    <a:lnTo>
                      <a:pt x="949" y="84"/>
                    </a:lnTo>
                    <a:cubicBezTo>
                      <a:pt x="954" y="84"/>
                      <a:pt x="958" y="84"/>
                      <a:pt x="963" y="84"/>
                    </a:cubicBezTo>
                    <a:close/>
                    <a:moveTo>
                      <a:pt x="965" y="1"/>
                    </a:moveTo>
                    <a:cubicBezTo>
                      <a:pt x="958" y="1"/>
                      <a:pt x="950" y="1"/>
                      <a:pt x="943" y="2"/>
                    </a:cubicBezTo>
                    <a:lnTo>
                      <a:pt x="837" y="9"/>
                    </a:lnTo>
                    <a:cubicBezTo>
                      <a:pt x="718" y="21"/>
                      <a:pt x="618" y="108"/>
                      <a:pt x="593" y="226"/>
                    </a:cubicBezTo>
                    <a:lnTo>
                      <a:pt x="14" y="3270"/>
                    </a:lnTo>
                    <a:cubicBezTo>
                      <a:pt x="0" y="3351"/>
                      <a:pt x="20" y="3432"/>
                      <a:pt x="75" y="3494"/>
                    </a:cubicBezTo>
                    <a:lnTo>
                      <a:pt x="612" y="4130"/>
                    </a:lnTo>
                    <a:cubicBezTo>
                      <a:pt x="668" y="4192"/>
                      <a:pt x="742" y="4223"/>
                      <a:pt x="817" y="4223"/>
                    </a:cubicBezTo>
                    <a:lnTo>
                      <a:pt x="823" y="4223"/>
                    </a:lnTo>
                    <a:cubicBezTo>
                      <a:pt x="898" y="4223"/>
                      <a:pt x="973" y="4192"/>
                      <a:pt x="1030" y="4130"/>
                    </a:cubicBezTo>
                    <a:lnTo>
                      <a:pt x="1622" y="3406"/>
                    </a:lnTo>
                    <a:cubicBezTo>
                      <a:pt x="1672" y="3351"/>
                      <a:pt x="1691" y="3270"/>
                      <a:pt x="1678" y="3195"/>
                    </a:cubicBezTo>
                    <a:lnTo>
                      <a:pt x="1229" y="226"/>
                    </a:lnTo>
                    <a:cubicBezTo>
                      <a:pt x="1206" y="98"/>
                      <a:pt x="1092" y="1"/>
                      <a:pt x="965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9"/>
              <p:cNvSpPr/>
              <p:nvPr/>
            </p:nvSpPr>
            <p:spPr>
              <a:xfrm>
                <a:off x="5653950" y="3653125"/>
                <a:ext cx="295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1084" extrusionOk="0">
                    <a:moveTo>
                      <a:pt x="506" y="0"/>
                    </a:moveTo>
                    <a:lnTo>
                      <a:pt x="1" y="605"/>
                    </a:lnTo>
                    <a:lnTo>
                      <a:pt x="294" y="965"/>
                    </a:lnTo>
                    <a:cubicBezTo>
                      <a:pt x="361" y="1043"/>
                      <a:pt x="455" y="1083"/>
                      <a:pt x="551" y="1083"/>
                    </a:cubicBezTo>
                    <a:cubicBezTo>
                      <a:pt x="625" y="1083"/>
                      <a:pt x="699" y="1059"/>
                      <a:pt x="761" y="1010"/>
                    </a:cubicBezTo>
                    <a:lnTo>
                      <a:pt x="1180" y="660"/>
                    </a:lnTo>
                    <a:lnTo>
                      <a:pt x="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9"/>
              <p:cNvSpPr/>
              <p:nvPr/>
            </p:nvSpPr>
            <p:spPr>
              <a:xfrm>
                <a:off x="5652725" y="3652000"/>
                <a:ext cx="31825" cy="29350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174" extrusionOk="0">
                    <a:moveTo>
                      <a:pt x="555" y="107"/>
                    </a:moveTo>
                    <a:lnTo>
                      <a:pt x="1166" y="699"/>
                    </a:lnTo>
                    <a:lnTo>
                      <a:pt x="780" y="1018"/>
                    </a:lnTo>
                    <a:cubicBezTo>
                      <a:pt x="730" y="1062"/>
                      <a:pt x="665" y="1087"/>
                      <a:pt x="595" y="1087"/>
                    </a:cubicBezTo>
                    <a:cubicBezTo>
                      <a:pt x="586" y="1087"/>
                      <a:pt x="577" y="1086"/>
                      <a:pt x="567" y="1085"/>
                    </a:cubicBezTo>
                    <a:cubicBezTo>
                      <a:pt x="493" y="1079"/>
                      <a:pt x="424" y="1042"/>
                      <a:pt x="374" y="981"/>
                    </a:cubicBezTo>
                    <a:lnTo>
                      <a:pt x="99" y="650"/>
                    </a:lnTo>
                    <a:lnTo>
                      <a:pt x="555" y="107"/>
                    </a:lnTo>
                    <a:close/>
                    <a:moveTo>
                      <a:pt x="548" y="0"/>
                    </a:moveTo>
                    <a:cubicBezTo>
                      <a:pt x="536" y="0"/>
                      <a:pt x="530" y="8"/>
                      <a:pt x="518" y="14"/>
                    </a:cubicBezTo>
                    <a:lnTo>
                      <a:pt x="12" y="624"/>
                    </a:lnTo>
                    <a:cubicBezTo>
                      <a:pt x="0" y="644"/>
                      <a:pt x="0" y="662"/>
                      <a:pt x="12" y="681"/>
                    </a:cubicBezTo>
                    <a:lnTo>
                      <a:pt x="312" y="1036"/>
                    </a:lnTo>
                    <a:cubicBezTo>
                      <a:pt x="374" y="1111"/>
                      <a:pt x="461" y="1160"/>
                      <a:pt x="561" y="1168"/>
                    </a:cubicBezTo>
                    <a:cubicBezTo>
                      <a:pt x="573" y="1174"/>
                      <a:pt x="585" y="1174"/>
                      <a:pt x="599" y="1174"/>
                    </a:cubicBezTo>
                    <a:cubicBezTo>
                      <a:pt x="686" y="1174"/>
                      <a:pt x="766" y="1142"/>
                      <a:pt x="835" y="1085"/>
                    </a:cubicBezTo>
                    <a:lnTo>
                      <a:pt x="1253" y="737"/>
                    </a:lnTo>
                    <a:cubicBezTo>
                      <a:pt x="1266" y="731"/>
                      <a:pt x="1266" y="719"/>
                      <a:pt x="1272" y="705"/>
                    </a:cubicBezTo>
                    <a:cubicBezTo>
                      <a:pt x="1272" y="693"/>
                      <a:pt x="1266" y="681"/>
                      <a:pt x="1259" y="674"/>
                    </a:cubicBezTo>
                    <a:lnTo>
                      <a:pt x="579" y="14"/>
                    </a:lnTo>
                    <a:cubicBezTo>
                      <a:pt x="573" y="0"/>
                      <a:pt x="561" y="0"/>
                      <a:pt x="548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9"/>
              <p:cNvSpPr/>
              <p:nvPr/>
            </p:nvSpPr>
            <p:spPr>
              <a:xfrm>
                <a:off x="5585975" y="3737600"/>
                <a:ext cx="231375" cy="105850"/>
              </a:xfrm>
              <a:custGeom>
                <a:avLst/>
                <a:gdLst/>
                <a:ahLst/>
                <a:cxnLst/>
                <a:rect l="l" t="t" r="r" b="b"/>
                <a:pathLst>
                  <a:path w="9255" h="4234" extrusionOk="0">
                    <a:moveTo>
                      <a:pt x="5139" y="0"/>
                    </a:moveTo>
                    <a:lnTo>
                      <a:pt x="5632" y="1447"/>
                    </a:lnTo>
                    <a:lnTo>
                      <a:pt x="924" y="2182"/>
                    </a:lnTo>
                    <a:cubicBezTo>
                      <a:pt x="581" y="2257"/>
                      <a:pt x="320" y="2538"/>
                      <a:pt x="263" y="2887"/>
                    </a:cubicBezTo>
                    <a:lnTo>
                      <a:pt x="83" y="3528"/>
                    </a:lnTo>
                    <a:cubicBezTo>
                      <a:pt x="1" y="3796"/>
                      <a:pt x="52" y="4152"/>
                      <a:pt x="712" y="4202"/>
                    </a:cubicBezTo>
                    <a:lnTo>
                      <a:pt x="731" y="4202"/>
                    </a:lnTo>
                    <a:cubicBezTo>
                      <a:pt x="824" y="4224"/>
                      <a:pt x="928" y="4234"/>
                      <a:pt x="1036" y="4234"/>
                    </a:cubicBezTo>
                    <a:cubicBezTo>
                      <a:pt x="1426" y="4234"/>
                      <a:pt x="1881" y="4100"/>
                      <a:pt x="2159" y="3891"/>
                    </a:cubicBezTo>
                    <a:cubicBezTo>
                      <a:pt x="2196" y="3828"/>
                      <a:pt x="2259" y="3784"/>
                      <a:pt x="2328" y="3772"/>
                    </a:cubicBezTo>
                    <a:lnTo>
                      <a:pt x="6473" y="3909"/>
                    </a:lnTo>
                    <a:cubicBezTo>
                      <a:pt x="6606" y="3917"/>
                      <a:pt x="6833" y="3933"/>
                      <a:pt x="7112" y="3933"/>
                    </a:cubicBezTo>
                    <a:cubicBezTo>
                      <a:pt x="7301" y="3933"/>
                      <a:pt x="7514" y="3926"/>
                      <a:pt x="7738" y="3903"/>
                    </a:cubicBezTo>
                    <a:cubicBezTo>
                      <a:pt x="8904" y="3784"/>
                      <a:pt x="9254" y="2818"/>
                      <a:pt x="8955" y="1796"/>
                    </a:cubicBezTo>
                    <a:cubicBezTo>
                      <a:pt x="8892" y="1583"/>
                      <a:pt x="8400" y="6"/>
                      <a:pt x="8400" y="6"/>
                    </a:cubicBezTo>
                    <a:lnTo>
                      <a:pt x="5139" y="0"/>
                    </a:lnTo>
                    <a:close/>
                  </a:path>
                </a:pathLst>
              </a:custGeom>
              <a:solidFill>
                <a:srgbClr val="C16D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9"/>
              <p:cNvSpPr/>
              <p:nvPr/>
            </p:nvSpPr>
            <p:spPr>
              <a:xfrm>
                <a:off x="5585825" y="3736800"/>
                <a:ext cx="229150" cy="1074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4297" extrusionOk="0">
                    <a:moveTo>
                      <a:pt x="5189" y="63"/>
                    </a:moveTo>
                    <a:lnTo>
                      <a:pt x="8386" y="69"/>
                    </a:lnTo>
                    <a:cubicBezTo>
                      <a:pt x="8443" y="263"/>
                      <a:pt x="8873" y="1641"/>
                      <a:pt x="8930" y="1834"/>
                    </a:cubicBezTo>
                    <a:cubicBezTo>
                      <a:pt x="9097" y="2414"/>
                      <a:pt x="9054" y="2962"/>
                      <a:pt x="8798" y="3336"/>
                    </a:cubicBezTo>
                    <a:cubicBezTo>
                      <a:pt x="8581" y="3661"/>
                      <a:pt x="8213" y="3860"/>
                      <a:pt x="7744" y="3903"/>
                    </a:cubicBezTo>
                    <a:cubicBezTo>
                      <a:pt x="7520" y="3926"/>
                      <a:pt x="7309" y="3934"/>
                      <a:pt x="7122" y="3934"/>
                    </a:cubicBezTo>
                    <a:cubicBezTo>
                      <a:pt x="6897" y="3934"/>
                      <a:pt x="6706" y="3923"/>
                      <a:pt x="6567" y="3917"/>
                    </a:cubicBezTo>
                    <a:lnTo>
                      <a:pt x="6479" y="3911"/>
                    </a:lnTo>
                    <a:lnTo>
                      <a:pt x="2334" y="3773"/>
                    </a:lnTo>
                    <a:lnTo>
                      <a:pt x="2326" y="3773"/>
                    </a:lnTo>
                    <a:cubicBezTo>
                      <a:pt x="2251" y="3791"/>
                      <a:pt x="2184" y="3836"/>
                      <a:pt x="2139" y="3897"/>
                    </a:cubicBezTo>
                    <a:cubicBezTo>
                      <a:pt x="1864" y="4108"/>
                      <a:pt x="1418" y="4239"/>
                      <a:pt x="1033" y="4239"/>
                    </a:cubicBezTo>
                    <a:cubicBezTo>
                      <a:pt x="931" y="4239"/>
                      <a:pt x="832" y="4229"/>
                      <a:pt x="743" y="4210"/>
                    </a:cubicBezTo>
                    <a:lnTo>
                      <a:pt x="718" y="4202"/>
                    </a:lnTo>
                    <a:cubicBezTo>
                      <a:pt x="438" y="4178"/>
                      <a:pt x="251" y="4104"/>
                      <a:pt x="156" y="3972"/>
                    </a:cubicBezTo>
                    <a:cubicBezTo>
                      <a:pt x="64" y="3842"/>
                      <a:pt x="82" y="3679"/>
                      <a:pt x="119" y="3566"/>
                    </a:cubicBezTo>
                    <a:lnTo>
                      <a:pt x="300" y="2925"/>
                    </a:lnTo>
                    <a:lnTo>
                      <a:pt x="300" y="2919"/>
                    </a:lnTo>
                    <a:cubicBezTo>
                      <a:pt x="357" y="2588"/>
                      <a:pt x="605" y="2320"/>
                      <a:pt x="936" y="2245"/>
                    </a:cubicBezTo>
                    <a:lnTo>
                      <a:pt x="5644" y="1509"/>
                    </a:lnTo>
                    <a:cubicBezTo>
                      <a:pt x="5650" y="1509"/>
                      <a:pt x="5656" y="1503"/>
                      <a:pt x="5663" y="1497"/>
                    </a:cubicBezTo>
                    <a:cubicBezTo>
                      <a:pt x="5669" y="1485"/>
                      <a:pt x="5669" y="1479"/>
                      <a:pt x="5669" y="1466"/>
                    </a:cubicBezTo>
                    <a:lnTo>
                      <a:pt x="5189" y="63"/>
                    </a:lnTo>
                    <a:close/>
                    <a:moveTo>
                      <a:pt x="5145" y="1"/>
                    </a:moveTo>
                    <a:cubicBezTo>
                      <a:pt x="5132" y="1"/>
                      <a:pt x="5120" y="7"/>
                      <a:pt x="5120" y="13"/>
                    </a:cubicBezTo>
                    <a:cubicBezTo>
                      <a:pt x="5114" y="26"/>
                      <a:pt x="5108" y="32"/>
                      <a:pt x="5114" y="44"/>
                    </a:cubicBezTo>
                    <a:lnTo>
                      <a:pt x="5594" y="1454"/>
                    </a:lnTo>
                    <a:lnTo>
                      <a:pt x="924" y="2182"/>
                    </a:lnTo>
                    <a:cubicBezTo>
                      <a:pt x="568" y="2265"/>
                      <a:pt x="294" y="2556"/>
                      <a:pt x="245" y="2913"/>
                    </a:cubicBezTo>
                    <a:lnTo>
                      <a:pt x="58" y="3548"/>
                    </a:lnTo>
                    <a:cubicBezTo>
                      <a:pt x="20" y="3673"/>
                      <a:pt x="1" y="3854"/>
                      <a:pt x="101" y="4003"/>
                    </a:cubicBezTo>
                    <a:cubicBezTo>
                      <a:pt x="207" y="4153"/>
                      <a:pt x="412" y="4240"/>
                      <a:pt x="712" y="4265"/>
                    </a:cubicBezTo>
                    <a:lnTo>
                      <a:pt x="725" y="4265"/>
                    </a:lnTo>
                    <a:cubicBezTo>
                      <a:pt x="824" y="4291"/>
                      <a:pt x="924" y="4297"/>
                      <a:pt x="1036" y="4297"/>
                    </a:cubicBezTo>
                    <a:cubicBezTo>
                      <a:pt x="1436" y="4297"/>
                      <a:pt x="1903" y="4165"/>
                      <a:pt x="2184" y="3948"/>
                    </a:cubicBezTo>
                    <a:cubicBezTo>
                      <a:pt x="2190" y="3941"/>
                      <a:pt x="2190" y="3941"/>
                      <a:pt x="2190" y="3935"/>
                    </a:cubicBezTo>
                    <a:cubicBezTo>
                      <a:pt x="2227" y="3885"/>
                      <a:pt x="2277" y="3848"/>
                      <a:pt x="2334" y="3836"/>
                    </a:cubicBezTo>
                    <a:lnTo>
                      <a:pt x="6479" y="3972"/>
                    </a:lnTo>
                    <a:lnTo>
                      <a:pt x="6567" y="3978"/>
                    </a:lnTo>
                    <a:cubicBezTo>
                      <a:pt x="6706" y="3985"/>
                      <a:pt x="6897" y="3996"/>
                      <a:pt x="7123" y="3996"/>
                    </a:cubicBezTo>
                    <a:cubicBezTo>
                      <a:pt x="7311" y="3996"/>
                      <a:pt x="7524" y="3988"/>
                      <a:pt x="7750" y="3966"/>
                    </a:cubicBezTo>
                    <a:cubicBezTo>
                      <a:pt x="8237" y="3917"/>
                      <a:pt x="8618" y="3710"/>
                      <a:pt x="8849" y="3373"/>
                    </a:cubicBezTo>
                    <a:cubicBezTo>
                      <a:pt x="9117" y="2981"/>
                      <a:pt x="9166" y="2414"/>
                      <a:pt x="8992" y="1816"/>
                    </a:cubicBezTo>
                    <a:cubicBezTo>
                      <a:pt x="8930" y="1609"/>
                      <a:pt x="8443" y="44"/>
                      <a:pt x="8437" y="26"/>
                    </a:cubicBezTo>
                    <a:cubicBezTo>
                      <a:pt x="8431" y="13"/>
                      <a:pt x="8418" y="7"/>
                      <a:pt x="8406" y="7"/>
                    </a:cubicBezTo>
                    <a:lnTo>
                      <a:pt x="5145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9"/>
              <p:cNvSpPr/>
              <p:nvPr/>
            </p:nvSpPr>
            <p:spPr>
              <a:xfrm>
                <a:off x="5719125" y="3770625"/>
                <a:ext cx="3197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76" extrusionOk="0">
                    <a:moveTo>
                      <a:pt x="0" y="175"/>
                    </a:moveTo>
                    <a:lnTo>
                      <a:pt x="1278" y="0"/>
                    </a:ln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9"/>
              <p:cNvSpPr/>
              <p:nvPr/>
            </p:nvSpPr>
            <p:spPr>
              <a:xfrm>
                <a:off x="5718325" y="3769825"/>
                <a:ext cx="3370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239" extrusionOk="0">
                    <a:moveTo>
                      <a:pt x="1310" y="1"/>
                    </a:moveTo>
                    <a:lnTo>
                      <a:pt x="26" y="176"/>
                    </a:lnTo>
                    <a:cubicBezTo>
                      <a:pt x="7" y="176"/>
                      <a:pt x="1" y="195"/>
                      <a:pt x="1" y="207"/>
                    </a:cubicBezTo>
                    <a:cubicBezTo>
                      <a:pt x="1" y="225"/>
                      <a:pt x="13" y="239"/>
                      <a:pt x="32" y="239"/>
                    </a:cubicBezTo>
                    <a:lnTo>
                      <a:pt x="38" y="239"/>
                    </a:lnTo>
                    <a:lnTo>
                      <a:pt x="1316" y="64"/>
                    </a:lnTo>
                    <a:cubicBezTo>
                      <a:pt x="1336" y="64"/>
                      <a:pt x="1348" y="52"/>
                      <a:pt x="1342" y="32"/>
                    </a:cubicBezTo>
                    <a:cubicBezTo>
                      <a:pt x="1342" y="14"/>
                      <a:pt x="1328" y="1"/>
                      <a:pt x="1310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9"/>
              <p:cNvSpPr/>
              <p:nvPr/>
            </p:nvSpPr>
            <p:spPr>
              <a:xfrm>
                <a:off x="5627125" y="3829500"/>
                <a:ext cx="16125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359" extrusionOk="0">
                    <a:moveTo>
                      <a:pt x="211" y="1"/>
                    </a:moveTo>
                    <a:cubicBezTo>
                      <a:pt x="108" y="1"/>
                      <a:pt x="25" y="78"/>
                      <a:pt x="14" y="183"/>
                    </a:cubicBezTo>
                    <a:lnTo>
                      <a:pt x="1" y="358"/>
                    </a:lnTo>
                    <a:lnTo>
                      <a:pt x="644" y="102"/>
                    </a:lnTo>
                    <a:lnTo>
                      <a:pt x="233" y="2"/>
                    </a:lnTo>
                    <a:cubicBezTo>
                      <a:pt x="225" y="1"/>
                      <a:pt x="218" y="1"/>
                      <a:pt x="211" y="1"/>
                    </a:cubicBezTo>
                    <a:close/>
                  </a:path>
                </a:pathLst>
              </a:custGeom>
              <a:solidFill>
                <a:srgbClr val="C16D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9"/>
              <p:cNvSpPr/>
              <p:nvPr/>
            </p:nvSpPr>
            <p:spPr>
              <a:xfrm>
                <a:off x="5626200" y="3828725"/>
                <a:ext cx="17975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421" extrusionOk="0">
                    <a:moveTo>
                      <a:pt x="248" y="1"/>
                    </a:moveTo>
                    <a:cubicBezTo>
                      <a:pt x="131" y="1"/>
                      <a:pt x="31" y="91"/>
                      <a:pt x="20" y="208"/>
                    </a:cubicBezTo>
                    <a:lnTo>
                      <a:pt x="8" y="383"/>
                    </a:lnTo>
                    <a:cubicBezTo>
                      <a:pt x="0" y="401"/>
                      <a:pt x="14" y="413"/>
                      <a:pt x="32" y="421"/>
                    </a:cubicBezTo>
                    <a:lnTo>
                      <a:pt x="38" y="421"/>
                    </a:lnTo>
                    <a:cubicBezTo>
                      <a:pt x="51" y="421"/>
                      <a:pt x="63" y="407"/>
                      <a:pt x="69" y="389"/>
                    </a:cubicBezTo>
                    <a:lnTo>
                      <a:pt x="83" y="214"/>
                    </a:lnTo>
                    <a:cubicBezTo>
                      <a:pt x="94" y="131"/>
                      <a:pt x="169" y="64"/>
                      <a:pt x="246" y="64"/>
                    </a:cubicBezTo>
                    <a:cubicBezTo>
                      <a:pt x="250" y="64"/>
                      <a:pt x="253" y="64"/>
                      <a:pt x="256" y="65"/>
                    </a:cubicBezTo>
                    <a:lnTo>
                      <a:pt x="674" y="165"/>
                    </a:lnTo>
                    <a:cubicBezTo>
                      <a:pt x="677" y="166"/>
                      <a:pt x="681" y="166"/>
                      <a:pt x="684" y="166"/>
                    </a:cubicBezTo>
                    <a:cubicBezTo>
                      <a:pt x="699" y="166"/>
                      <a:pt x="711" y="156"/>
                      <a:pt x="711" y="145"/>
                    </a:cubicBezTo>
                    <a:cubicBezTo>
                      <a:pt x="719" y="127"/>
                      <a:pt x="705" y="108"/>
                      <a:pt x="693" y="108"/>
                    </a:cubicBezTo>
                    <a:lnTo>
                      <a:pt x="270" y="2"/>
                    </a:lnTo>
                    <a:cubicBezTo>
                      <a:pt x="263" y="1"/>
                      <a:pt x="255" y="1"/>
                      <a:pt x="248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9"/>
              <p:cNvSpPr/>
              <p:nvPr/>
            </p:nvSpPr>
            <p:spPr>
              <a:xfrm>
                <a:off x="5609550" y="3814575"/>
                <a:ext cx="10475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117" extrusionOk="0">
                    <a:moveTo>
                      <a:pt x="306" y="1"/>
                    </a:moveTo>
                    <a:lnTo>
                      <a:pt x="75" y="550"/>
                    </a:lnTo>
                    <a:cubicBezTo>
                      <a:pt x="1" y="725"/>
                      <a:pt x="62" y="918"/>
                      <a:pt x="225" y="1005"/>
                    </a:cubicBezTo>
                    <a:lnTo>
                      <a:pt x="418" y="1117"/>
                    </a:lnTo>
                    <a:lnTo>
                      <a:pt x="306" y="1"/>
                    </a:lnTo>
                    <a:close/>
                  </a:path>
                </a:pathLst>
              </a:custGeom>
              <a:solidFill>
                <a:srgbClr val="C16D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9"/>
              <p:cNvSpPr/>
              <p:nvPr/>
            </p:nvSpPr>
            <p:spPr>
              <a:xfrm>
                <a:off x="5608625" y="3813725"/>
                <a:ext cx="12325" cy="295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183" extrusionOk="0">
                    <a:moveTo>
                      <a:pt x="341" y="1"/>
                    </a:moveTo>
                    <a:cubicBezTo>
                      <a:pt x="328" y="1"/>
                      <a:pt x="316" y="8"/>
                      <a:pt x="311" y="23"/>
                    </a:cubicBezTo>
                    <a:lnTo>
                      <a:pt x="81" y="572"/>
                    </a:lnTo>
                    <a:cubicBezTo>
                      <a:pt x="0" y="765"/>
                      <a:pt x="67" y="970"/>
                      <a:pt x="243" y="1070"/>
                    </a:cubicBezTo>
                    <a:lnTo>
                      <a:pt x="442" y="1176"/>
                    </a:lnTo>
                    <a:cubicBezTo>
                      <a:pt x="442" y="1182"/>
                      <a:pt x="449" y="1182"/>
                      <a:pt x="455" y="1182"/>
                    </a:cubicBezTo>
                    <a:cubicBezTo>
                      <a:pt x="467" y="1182"/>
                      <a:pt x="479" y="1176"/>
                      <a:pt x="486" y="1163"/>
                    </a:cubicBezTo>
                    <a:cubicBezTo>
                      <a:pt x="492" y="1151"/>
                      <a:pt x="486" y="1133"/>
                      <a:pt x="473" y="1119"/>
                    </a:cubicBezTo>
                    <a:lnTo>
                      <a:pt x="274" y="1013"/>
                    </a:lnTo>
                    <a:cubicBezTo>
                      <a:pt x="124" y="932"/>
                      <a:pt x="67" y="759"/>
                      <a:pt x="136" y="596"/>
                    </a:cubicBezTo>
                    <a:lnTo>
                      <a:pt x="374" y="48"/>
                    </a:lnTo>
                    <a:cubicBezTo>
                      <a:pt x="380" y="29"/>
                      <a:pt x="367" y="11"/>
                      <a:pt x="355" y="3"/>
                    </a:cubicBezTo>
                    <a:cubicBezTo>
                      <a:pt x="350" y="2"/>
                      <a:pt x="346" y="1"/>
                      <a:pt x="34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9"/>
              <p:cNvSpPr/>
              <p:nvPr/>
            </p:nvSpPr>
            <p:spPr>
              <a:xfrm>
                <a:off x="5597550" y="3809300"/>
                <a:ext cx="9225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60" extrusionOk="0">
                    <a:moveTo>
                      <a:pt x="355" y="1"/>
                    </a:moveTo>
                    <a:lnTo>
                      <a:pt x="50" y="779"/>
                    </a:lnTo>
                    <a:cubicBezTo>
                      <a:pt x="0" y="922"/>
                      <a:pt x="24" y="1072"/>
                      <a:pt x="106" y="1184"/>
                    </a:cubicBezTo>
                    <a:cubicBezTo>
                      <a:pt x="150" y="1247"/>
                      <a:pt x="211" y="1290"/>
                      <a:pt x="280" y="1322"/>
                    </a:cubicBezTo>
                    <a:lnTo>
                      <a:pt x="368" y="1359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rgbClr val="C16D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9"/>
              <p:cNvSpPr/>
              <p:nvPr/>
            </p:nvSpPr>
            <p:spPr>
              <a:xfrm>
                <a:off x="5596750" y="3808475"/>
                <a:ext cx="107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424" extrusionOk="0">
                    <a:moveTo>
                      <a:pt x="393" y="1"/>
                    </a:moveTo>
                    <a:cubicBezTo>
                      <a:pt x="381" y="1"/>
                      <a:pt x="368" y="10"/>
                      <a:pt x="363" y="20"/>
                    </a:cubicBezTo>
                    <a:lnTo>
                      <a:pt x="50" y="806"/>
                    </a:lnTo>
                    <a:cubicBezTo>
                      <a:pt x="1" y="949"/>
                      <a:pt x="26" y="1111"/>
                      <a:pt x="113" y="1237"/>
                    </a:cubicBezTo>
                    <a:cubicBezTo>
                      <a:pt x="156" y="1298"/>
                      <a:pt x="225" y="1349"/>
                      <a:pt x="300" y="1386"/>
                    </a:cubicBezTo>
                    <a:lnTo>
                      <a:pt x="387" y="1424"/>
                    </a:lnTo>
                    <a:lnTo>
                      <a:pt x="400" y="1424"/>
                    </a:lnTo>
                    <a:cubicBezTo>
                      <a:pt x="412" y="1424"/>
                      <a:pt x="418" y="1418"/>
                      <a:pt x="424" y="1404"/>
                    </a:cubicBezTo>
                    <a:cubicBezTo>
                      <a:pt x="430" y="1392"/>
                      <a:pt x="424" y="1373"/>
                      <a:pt x="412" y="1361"/>
                    </a:cubicBezTo>
                    <a:lnTo>
                      <a:pt x="331" y="1329"/>
                    </a:lnTo>
                    <a:cubicBezTo>
                      <a:pt x="257" y="1298"/>
                      <a:pt x="200" y="1249"/>
                      <a:pt x="162" y="1199"/>
                    </a:cubicBezTo>
                    <a:cubicBezTo>
                      <a:pt x="88" y="1093"/>
                      <a:pt x="64" y="949"/>
                      <a:pt x="107" y="825"/>
                    </a:cubicBezTo>
                    <a:lnTo>
                      <a:pt x="418" y="46"/>
                    </a:lnTo>
                    <a:cubicBezTo>
                      <a:pt x="424" y="26"/>
                      <a:pt x="418" y="8"/>
                      <a:pt x="400" y="2"/>
                    </a:cubicBezTo>
                    <a:cubicBezTo>
                      <a:pt x="398" y="1"/>
                      <a:pt x="395" y="1"/>
                      <a:pt x="393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0" name="Google Shape;2120;p39"/>
            <p:cNvGrpSpPr/>
            <p:nvPr/>
          </p:nvGrpSpPr>
          <p:grpSpPr>
            <a:xfrm>
              <a:off x="984890" y="3262452"/>
              <a:ext cx="2493937" cy="1346108"/>
              <a:chOff x="285435" y="3235625"/>
              <a:chExt cx="2552387" cy="1377657"/>
            </a:xfrm>
          </p:grpSpPr>
          <p:sp>
            <p:nvSpPr>
              <p:cNvPr id="2121" name="Google Shape;2121;p39"/>
              <p:cNvSpPr/>
              <p:nvPr/>
            </p:nvSpPr>
            <p:spPr>
              <a:xfrm flipH="1">
                <a:off x="2425051" y="3336542"/>
                <a:ext cx="412762" cy="1276740"/>
              </a:xfrm>
              <a:custGeom>
                <a:avLst/>
                <a:gdLst/>
                <a:ahLst/>
                <a:cxnLst/>
                <a:rect l="l" t="t" r="r" b="b"/>
                <a:pathLst>
                  <a:path w="5968" h="18460" extrusionOk="0">
                    <a:moveTo>
                      <a:pt x="2801" y="0"/>
                    </a:moveTo>
                    <a:lnTo>
                      <a:pt x="0" y="18440"/>
                    </a:lnTo>
                    <a:lnTo>
                      <a:pt x="110" y="18459"/>
                    </a:lnTo>
                    <a:lnTo>
                      <a:pt x="2810" y="725"/>
                    </a:lnTo>
                    <a:lnTo>
                      <a:pt x="5848" y="18290"/>
                    </a:lnTo>
                    <a:lnTo>
                      <a:pt x="5968" y="18271"/>
                    </a:lnTo>
                    <a:lnTo>
                      <a:pt x="2801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2" name="Google Shape;2122;p39"/>
              <p:cNvSpPr/>
              <p:nvPr/>
            </p:nvSpPr>
            <p:spPr>
              <a:xfrm flipH="1">
                <a:off x="285435" y="3404600"/>
                <a:ext cx="412762" cy="1203963"/>
              </a:xfrm>
              <a:custGeom>
                <a:avLst/>
                <a:gdLst/>
                <a:ahLst/>
                <a:cxnLst/>
                <a:rect l="l" t="t" r="r" b="b"/>
                <a:pathLst>
                  <a:path w="5968" h="18458" extrusionOk="0">
                    <a:moveTo>
                      <a:pt x="2810" y="0"/>
                    </a:moveTo>
                    <a:lnTo>
                      <a:pt x="1" y="18438"/>
                    </a:lnTo>
                    <a:lnTo>
                      <a:pt x="120" y="18457"/>
                    </a:lnTo>
                    <a:lnTo>
                      <a:pt x="2810" y="725"/>
                    </a:lnTo>
                    <a:lnTo>
                      <a:pt x="5858" y="18290"/>
                    </a:lnTo>
                    <a:lnTo>
                      <a:pt x="5968" y="18269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9"/>
              <p:cNvSpPr/>
              <p:nvPr/>
            </p:nvSpPr>
            <p:spPr>
              <a:xfrm flipH="1">
                <a:off x="319475" y="3235625"/>
                <a:ext cx="2514886" cy="193724"/>
              </a:xfrm>
              <a:custGeom>
                <a:avLst/>
                <a:gdLst/>
                <a:ahLst/>
                <a:cxnLst/>
                <a:rect l="l" t="t" r="r" b="b"/>
                <a:pathLst>
                  <a:path w="50870" h="2801" extrusionOk="0">
                    <a:moveTo>
                      <a:pt x="110" y="1"/>
                    </a:moveTo>
                    <a:cubicBezTo>
                      <a:pt x="50" y="1"/>
                      <a:pt x="0" y="48"/>
                      <a:pt x="0" y="108"/>
                    </a:cubicBezTo>
                    <a:lnTo>
                      <a:pt x="0" y="2691"/>
                    </a:lnTo>
                    <a:cubicBezTo>
                      <a:pt x="0" y="2751"/>
                      <a:pt x="50" y="2801"/>
                      <a:pt x="110" y="2801"/>
                    </a:cubicBezTo>
                    <a:lnTo>
                      <a:pt x="50760" y="2801"/>
                    </a:lnTo>
                    <a:cubicBezTo>
                      <a:pt x="50819" y="2801"/>
                      <a:pt x="50869" y="2751"/>
                      <a:pt x="50869" y="2691"/>
                    </a:cubicBezTo>
                    <a:lnTo>
                      <a:pt x="50869" y="108"/>
                    </a:lnTo>
                    <a:cubicBezTo>
                      <a:pt x="50869" y="48"/>
                      <a:pt x="50819" y="1"/>
                      <a:pt x="50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9"/>
              <p:cNvSpPr/>
              <p:nvPr/>
            </p:nvSpPr>
            <p:spPr>
              <a:xfrm flipH="1">
                <a:off x="315619" y="3348222"/>
                <a:ext cx="2521214" cy="81128"/>
              </a:xfrm>
              <a:custGeom>
                <a:avLst/>
                <a:gdLst/>
                <a:ahLst/>
                <a:cxnLst/>
                <a:rect l="l" t="t" r="r" b="b"/>
                <a:pathLst>
                  <a:path w="50998" h="1173" extrusionOk="0">
                    <a:moveTo>
                      <a:pt x="327" y="0"/>
                    </a:moveTo>
                    <a:cubicBezTo>
                      <a:pt x="0" y="0"/>
                      <a:pt x="50" y="179"/>
                      <a:pt x="50" y="408"/>
                    </a:cubicBezTo>
                    <a:lnTo>
                      <a:pt x="50" y="765"/>
                    </a:lnTo>
                    <a:cubicBezTo>
                      <a:pt x="50" y="994"/>
                      <a:pt x="129" y="1173"/>
                      <a:pt x="458" y="1173"/>
                    </a:cubicBezTo>
                    <a:lnTo>
                      <a:pt x="50540" y="1173"/>
                    </a:lnTo>
                    <a:cubicBezTo>
                      <a:pt x="50869" y="1173"/>
                      <a:pt x="50919" y="994"/>
                      <a:pt x="50919" y="765"/>
                    </a:cubicBezTo>
                    <a:lnTo>
                      <a:pt x="50919" y="408"/>
                    </a:lnTo>
                    <a:cubicBezTo>
                      <a:pt x="50919" y="179"/>
                      <a:pt x="50998" y="0"/>
                      <a:pt x="50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9"/>
              <p:cNvSpPr/>
              <p:nvPr/>
            </p:nvSpPr>
            <p:spPr>
              <a:xfrm flipH="1">
                <a:off x="315619" y="3344072"/>
                <a:ext cx="2522202" cy="89427"/>
              </a:xfrm>
              <a:custGeom>
                <a:avLst/>
                <a:gdLst/>
                <a:ahLst/>
                <a:cxnLst/>
                <a:rect l="l" t="t" r="r" b="b"/>
                <a:pathLst>
                  <a:path w="51018" h="1293" extrusionOk="0">
                    <a:moveTo>
                      <a:pt x="50689" y="120"/>
                    </a:moveTo>
                    <a:cubicBezTo>
                      <a:pt x="50780" y="120"/>
                      <a:pt x="50839" y="130"/>
                      <a:pt x="50858" y="160"/>
                    </a:cubicBezTo>
                    <a:cubicBezTo>
                      <a:pt x="50899" y="199"/>
                      <a:pt x="50889" y="280"/>
                      <a:pt x="50889" y="358"/>
                    </a:cubicBezTo>
                    <a:lnTo>
                      <a:pt x="50889" y="468"/>
                    </a:lnTo>
                    <a:lnTo>
                      <a:pt x="50889" y="825"/>
                    </a:lnTo>
                    <a:cubicBezTo>
                      <a:pt x="50889" y="1054"/>
                      <a:pt x="50830" y="1173"/>
                      <a:pt x="50560" y="1173"/>
                    </a:cubicBezTo>
                    <a:lnTo>
                      <a:pt x="478" y="1173"/>
                    </a:lnTo>
                    <a:cubicBezTo>
                      <a:pt x="239" y="1173"/>
                      <a:pt x="130" y="1073"/>
                      <a:pt x="130" y="825"/>
                    </a:cubicBezTo>
                    <a:lnTo>
                      <a:pt x="130" y="468"/>
                    </a:lnTo>
                    <a:lnTo>
                      <a:pt x="130" y="377"/>
                    </a:lnTo>
                    <a:cubicBezTo>
                      <a:pt x="120" y="289"/>
                      <a:pt x="120" y="208"/>
                      <a:pt x="158" y="170"/>
                    </a:cubicBezTo>
                    <a:cubicBezTo>
                      <a:pt x="189" y="130"/>
                      <a:pt x="249" y="120"/>
                      <a:pt x="347" y="120"/>
                    </a:cubicBezTo>
                    <a:close/>
                    <a:moveTo>
                      <a:pt x="347" y="1"/>
                    </a:moveTo>
                    <a:cubicBezTo>
                      <a:pt x="218" y="1"/>
                      <a:pt x="130" y="29"/>
                      <a:pt x="80" y="79"/>
                    </a:cubicBezTo>
                    <a:cubicBezTo>
                      <a:pt x="1" y="160"/>
                      <a:pt x="10" y="268"/>
                      <a:pt x="10" y="387"/>
                    </a:cubicBezTo>
                    <a:lnTo>
                      <a:pt x="10" y="468"/>
                    </a:lnTo>
                    <a:lnTo>
                      <a:pt x="10" y="825"/>
                    </a:lnTo>
                    <a:cubicBezTo>
                      <a:pt x="10" y="1133"/>
                      <a:pt x="168" y="1292"/>
                      <a:pt x="478" y="1292"/>
                    </a:cubicBezTo>
                    <a:lnTo>
                      <a:pt x="50560" y="1292"/>
                    </a:lnTo>
                    <a:cubicBezTo>
                      <a:pt x="50949" y="1292"/>
                      <a:pt x="50999" y="1054"/>
                      <a:pt x="50999" y="825"/>
                    </a:cubicBezTo>
                    <a:lnTo>
                      <a:pt x="50999" y="468"/>
                    </a:lnTo>
                    <a:cubicBezTo>
                      <a:pt x="50999" y="437"/>
                      <a:pt x="51008" y="399"/>
                      <a:pt x="51008" y="368"/>
                    </a:cubicBezTo>
                    <a:cubicBezTo>
                      <a:pt x="51008" y="258"/>
                      <a:pt x="51018" y="149"/>
                      <a:pt x="50949" y="79"/>
                    </a:cubicBezTo>
                    <a:cubicBezTo>
                      <a:pt x="50899" y="29"/>
                      <a:pt x="50808" y="1"/>
                      <a:pt x="50689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9"/>
            <p:cNvGrpSpPr/>
            <p:nvPr/>
          </p:nvGrpSpPr>
          <p:grpSpPr>
            <a:xfrm>
              <a:off x="2949651" y="2886884"/>
              <a:ext cx="274371" cy="380812"/>
              <a:chOff x="6732775" y="2775800"/>
              <a:chExt cx="171300" cy="237725"/>
            </a:xfrm>
          </p:grpSpPr>
          <p:sp>
            <p:nvSpPr>
              <p:cNvPr id="2127" name="Google Shape;2127;p39"/>
              <p:cNvSpPr/>
              <p:nvPr/>
            </p:nvSpPr>
            <p:spPr>
              <a:xfrm>
                <a:off x="6748850" y="2818625"/>
                <a:ext cx="72525" cy="110000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4400" extrusionOk="0">
                    <a:moveTo>
                      <a:pt x="351" y="1"/>
                    </a:moveTo>
                    <a:cubicBezTo>
                      <a:pt x="321" y="1"/>
                      <a:pt x="297" y="17"/>
                      <a:pt x="280" y="51"/>
                    </a:cubicBezTo>
                    <a:cubicBezTo>
                      <a:pt x="1" y="627"/>
                      <a:pt x="1848" y="4400"/>
                      <a:pt x="1848" y="4400"/>
                    </a:cubicBezTo>
                    <a:lnTo>
                      <a:pt x="1979" y="4061"/>
                    </a:lnTo>
                    <a:lnTo>
                      <a:pt x="2901" y="4061"/>
                    </a:lnTo>
                    <a:cubicBezTo>
                      <a:pt x="2901" y="4061"/>
                      <a:pt x="836" y="1"/>
                      <a:pt x="3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9"/>
              <p:cNvSpPr/>
              <p:nvPr/>
            </p:nvSpPr>
            <p:spPr>
              <a:xfrm>
                <a:off x="6746650" y="2816425"/>
                <a:ext cx="78200" cy="11745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4698" extrusionOk="0">
                    <a:moveTo>
                      <a:pt x="446" y="170"/>
                    </a:moveTo>
                    <a:lnTo>
                      <a:pt x="446" y="170"/>
                    </a:lnTo>
                    <a:cubicBezTo>
                      <a:pt x="706" y="179"/>
                      <a:pt x="1867" y="2136"/>
                      <a:pt x="2851" y="4061"/>
                    </a:cubicBezTo>
                    <a:lnTo>
                      <a:pt x="2007" y="4061"/>
                    </a:lnTo>
                    <a:lnTo>
                      <a:pt x="1926" y="4269"/>
                    </a:lnTo>
                    <a:cubicBezTo>
                      <a:pt x="1221" y="2810"/>
                      <a:pt x="268" y="546"/>
                      <a:pt x="446" y="170"/>
                    </a:cubicBezTo>
                    <a:close/>
                    <a:moveTo>
                      <a:pt x="437" y="1"/>
                    </a:moveTo>
                    <a:cubicBezTo>
                      <a:pt x="408" y="1"/>
                      <a:pt x="339" y="10"/>
                      <a:pt x="299" y="98"/>
                    </a:cubicBezTo>
                    <a:cubicBezTo>
                      <a:pt x="1" y="694"/>
                      <a:pt x="1669" y="4130"/>
                      <a:pt x="1857" y="4528"/>
                    </a:cubicBezTo>
                    <a:lnTo>
                      <a:pt x="1948" y="4698"/>
                    </a:lnTo>
                    <a:lnTo>
                      <a:pt x="2126" y="4231"/>
                    </a:lnTo>
                    <a:lnTo>
                      <a:pt x="3127" y="4231"/>
                    </a:lnTo>
                    <a:lnTo>
                      <a:pt x="3068" y="4111"/>
                    </a:lnTo>
                    <a:cubicBezTo>
                      <a:pt x="2582" y="3149"/>
                      <a:pt x="935" y="1"/>
                      <a:pt x="437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9"/>
              <p:cNvSpPr/>
              <p:nvPr/>
            </p:nvSpPr>
            <p:spPr>
              <a:xfrm>
                <a:off x="6801750" y="2777900"/>
                <a:ext cx="35550" cy="131375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5255" extrusionOk="0">
                    <a:moveTo>
                      <a:pt x="304" y="0"/>
                    </a:moveTo>
                    <a:cubicBezTo>
                      <a:pt x="299" y="0"/>
                      <a:pt x="294" y="1"/>
                      <a:pt x="289" y="2"/>
                    </a:cubicBezTo>
                    <a:cubicBezTo>
                      <a:pt x="1" y="81"/>
                      <a:pt x="249" y="5254"/>
                      <a:pt x="249" y="5254"/>
                    </a:cubicBezTo>
                    <a:lnTo>
                      <a:pt x="1421" y="5254"/>
                    </a:lnTo>
                    <a:cubicBezTo>
                      <a:pt x="1421" y="5254"/>
                      <a:pt x="759" y="0"/>
                      <a:pt x="3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39"/>
              <p:cNvSpPr/>
              <p:nvPr/>
            </p:nvSpPr>
            <p:spPr>
              <a:xfrm>
                <a:off x="6802250" y="2775800"/>
                <a:ext cx="3747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5418" extrusionOk="0">
                    <a:moveTo>
                      <a:pt x="298" y="186"/>
                    </a:moveTo>
                    <a:cubicBezTo>
                      <a:pt x="558" y="425"/>
                      <a:pt x="1003" y="2896"/>
                      <a:pt x="1311" y="5250"/>
                    </a:cubicBezTo>
                    <a:lnTo>
                      <a:pt x="307" y="5250"/>
                    </a:lnTo>
                    <a:cubicBezTo>
                      <a:pt x="200" y="2996"/>
                      <a:pt x="169" y="532"/>
                      <a:pt x="298" y="186"/>
                    </a:cubicBezTo>
                    <a:close/>
                    <a:moveTo>
                      <a:pt x="291" y="0"/>
                    </a:moveTo>
                    <a:cubicBezTo>
                      <a:pt x="274" y="0"/>
                      <a:pt x="260" y="3"/>
                      <a:pt x="248" y="7"/>
                    </a:cubicBezTo>
                    <a:cubicBezTo>
                      <a:pt x="150" y="36"/>
                      <a:pt x="0" y="67"/>
                      <a:pt x="50" y="2748"/>
                    </a:cubicBezTo>
                    <a:cubicBezTo>
                      <a:pt x="81" y="4028"/>
                      <a:pt x="141" y="5329"/>
                      <a:pt x="141" y="5338"/>
                    </a:cubicBezTo>
                    <a:lnTo>
                      <a:pt x="141" y="5417"/>
                    </a:lnTo>
                    <a:lnTo>
                      <a:pt x="1499" y="5417"/>
                    </a:lnTo>
                    <a:lnTo>
                      <a:pt x="1489" y="5329"/>
                    </a:lnTo>
                    <a:cubicBezTo>
                      <a:pt x="1380" y="4495"/>
                      <a:pt x="844" y="343"/>
                      <a:pt x="379" y="27"/>
                    </a:cubicBezTo>
                    <a:cubicBezTo>
                      <a:pt x="348" y="7"/>
                      <a:pt x="317" y="0"/>
                      <a:pt x="29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9"/>
              <p:cNvSpPr/>
              <p:nvPr/>
            </p:nvSpPr>
            <p:spPr>
              <a:xfrm>
                <a:off x="6828800" y="2819000"/>
                <a:ext cx="56400" cy="100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4028" extrusionOk="0">
                    <a:moveTo>
                      <a:pt x="1872" y="0"/>
                    </a:moveTo>
                    <a:cubicBezTo>
                      <a:pt x="1451" y="0"/>
                      <a:pt x="1" y="3343"/>
                      <a:pt x="1" y="3343"/>
                    </a:cubicBezTo>
                    <a:lnTo>
                      <a:pt x="926" y="4027"/>
                    </a:lnTo>
                    <a:cubicBezTo>
                      <a:pt x="926" y="4027"/>
                      <a:pt x="2255" y="305"/>
                      <a:pt x="1917" y="17"/>
                    </a:cubicBezTo>
                    <a:cubicBezTo>
                      <a:pt x="1904" y="6"/>
                      <a:pt x="1888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9"/>
              <p:cNvSpPr/>
              <p:nvPr/>
            </p:nvSpPr>
            <p:spPr>
              <a:xfrm>
                <a:off x="6826075" y="2816825"/>
                <a:ext cx="60850" cy="106325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253" extrusionOk="0">
                    <a:moveTo>
                      <a:pt x="1966" y="173"/>
                    </a:moveTo>
                    <a:lnTo>
                      <a:pt x="1966" y="173"/>
                    </a:lnTo>
                    <a:cubicBezTo>
                      <a:pt x="2136" y="332"/>
                      <a:pt x="1599" y="2248"/>
                      <a:pt x="985" y="3976"/>
                    </a:cubicBezTo>
                    <a:lnTo>
                      <a:pt x="210" y="3400"/>
                    </a:lnTo>
                    <a:cubicBezTo>
                      <a:pt x="894" y="1851"/>
                      <a:pt x="1749" y="192"/>
                      <a:pt x="1966" y="173"/>
                    </a:cubicBezTo>
                    <a:close/>
                    <a:moveTo>
                      <a:pt x="1972" y="0"/>
                    </a:moveTo>
                    <a:cubicBezTo>
                      <a:pt x="1961" y="0"/>
                      <a:pt x="1949" y="1"/>
                      <a:pt x="1938" y="4"/>
                    </a:cubicBezTo>
                    <a:cubicBezTo>
                      <a:pt x="1480" y="113"/>
                      <a:pt x="270" y="2854"/>
                      <a:pt x="31" y="3400"/>
                    </a:cubicBezTo>
                    <a:lnTo>
                      <a:pt x="0" y="3459"/>
                    </a:lnTo>
                    <a:lnTo>
                      <a:pt x="1073" y="4253"/>
                    </a:lnTo>
                    <a:lnTo>
                      <a:pt x="1113" y="4145"/>
                    </a:lnTo>
                    <a:cubicBezTo>
                      <a:pt x="1430" y="3261"/>
                      <a:pt x="2433" y="342"/>
                      <a:pt x="2076" y="44"/>
                    </a:cubicBezTo>
                    <a:cubicBezTo>
                      <a:pt x="2045" y="13"/>
                      <a:pt x="2010" y="0"/>
                      <a:pt x="197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9"/>
              <p:cNvSpPr/>
              <p:nvPr/>
            </p:nvSpPr>
            <p:spPr>
              <a:xfrm>
                <a:off x="6736575" y="2859675"/>
                <a:ext cx="74150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3222" extrusionOk="0">
                    <a:moveTo>
                      <a:pt x="75" y="1"/>
                    </a:moveTo>
                    <a:cubicBezTo>
                      <a:pt x="25" y="1"/>
                      <a:pt x="0" y="22"/>
                      <a:pt x="6" y="67"/>
                    </a:cubicBezTo>
                    <a:cubicBezTo>
                      <a:pt x="56" y="504"/>
                      <a:pt x="1972" y="2748"/>
                      <a:pt x="1972" y="2748"/>
                    </a:cubicBezTo>
                    <a:cubicBezTo>
                      <a:pt x="1972" y="2748"/>
                      <a:pt x="2445" y="3221"/>
                      <a:pt x="2723" y="3221"/>
                    </a:cubicBezTo>
                    <a:cubicBezTo>
                      <a:pt x="2873" y="3221"/>
                      <a:pt x="2966" y="3083"/>
                      <a:pt x="2896" y="2658"/>
                    </a:cubicBezTo>
                    <a:cubicBezTo>
                      <a:pt x="2717" y="1565"/>
                      <a:pt x="499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9"/>
              <p:cNvSpPr/>
              <p:nvPr/>
            </p:nvSpPr>
            <p:spPr>
              <a:xfrm>
                <a:off x="6734500" y="2857550"/>
                <a:ext cx="77950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118" h="3389" extrusionOk="0">
                    <a:moveTo>
                      <a:pt x="179" y="171"/>
                    </a:moveTo>
                    <a:lnTo>
                      <a:pt x="179" y="171"/>
                    </a:lnTo>
                    <a:cubicBezTo>
                      <a:pt x="267" y="181"/>
                      <a:pt x="515" y="281"/>
                      <a:pt x="904" y="538"/>
                    </a:cubicBezTo>
                    <a:cubicBezTo>
                      <a:pt x="1788" y="1125"/>
                      <a:pt x="2791" y="2068"/>
                      <a:pt x="2898" y="2755"/>
                    </a:cubicBezTo>
                    <a:cubicBezTo>
                      <a:pt x="2958" y="3131"/>
                      <a:pt x="2879" y="3200"/>
                      <a:pt x="2851" y="3210"/>
                    </a:cubicBezTo>
                    <a:cubicBezTo>
                      <a:pt x="2837" y="3217"/>
                      <a:pt x="2821" y="3220"/>
                      <a:pt x="2802" y="3220"/>
                    </a:cubicBezTo>
                    <a:cubicBezTo>
                      <a:pt x="2641" y="3220"/>
                      <a:pt x="2312" y="2970"/>
                      <a:pt x="2124" y="2774"/>
                    </a:cubicBezTo>
                    <a:cubicBezTo>
                      <a:pt x="1380" y="1909"/>
                      <a:pt x="277" y="529"/>
                      <a:pt x="179" y="171"/>
                    </a:cubicBezTo>
                    <a:close/>
                    <a:moveTo>
                      <a:pt x="154" y="1"/>
                    </a:moveTo>
                    <a:cubicBezTo>
                      <a:pt x="145" y="1"/>
                      <a:pt x="137" y="1"/>
                      <a:pt x="129" y="2"/>
                    </a:cubicBezTo>
                    <a:cubicBezTo>
                      <a:pt x="39" y="14"/>
                      <a:pt x="1" y="83"/>
                      <a:pt x="10" y="162"/>
                    </a:cubicBezTo>
                    <a:cubicBezTo>
                      <a:pt x="60" y="619"/>
                      <a:pt x="1797" y="2655"/>
                      <a:pt x="1995" y="2883"/>
                    </a:cubicBezTo>
                    <a:lnTo>
                      <a:pt x="1995" y="2893"/>
                    </a:lnTo>
                    <a:cubicBezTo>
                      <a:pt x="2086" y="2981"/>
                      <a:pt x="2512" y="3389"/>
                      <a:pt x="2810" y="3389"/>
                    </a:cubicBezTo>
                    <a:cubicBezTo>
                      <a:pt x="2851" y="3389"/>
                      <a:pt x="2889" y="3379"/>
                      <a:pt x="2929" y="3370"/>
                    </a:cubicBezTo>
                    <a:cubicBezTo>
                      <a:pt x="3077" y="3291"/>
                      <a:pt x="3118" y="3081"/>
                      <a:pt x="3068" y="2733"/>
                    </a:cubicBezTo>
                    <a:cubicBezTo>
                      <a:pt x="2883" y="1612"/>
                      <a:pt x="646" y="1"/>
                      <a:pt x="154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9"/>
              <p:cNvSpPr/>
              <p:nvPr/>
            </p:nvSpPr>
            <p:spPr>
              <a:xfrm>
                <a:off x="6778175" y="2798875"/>
                <a:ext cx="48150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4654" extrusionOk="0">
                    <a:moveTo>
                      <a:pt x="211" y="1"/>
                    </a:moveTo>
                    <a:cubicBezTo>
                      <a:pt x="202" y="1"/>
                      <a:pt x="195" y="6"/>
                      <a:pt x="189" y="16"/>
                    </a:cubicBezTo>
                    <a:cubicBezTo>
                      <a:pt x="0" y="345"/>
                      <a:pt x="687" y="4654"/>
                      <a:pt x="687" y="4654"/>
                    </a:cubicBezTo>
                    <a:lnTo>
                      <a:pt x="1926" y="4594"/>
                    </a:lnTo>
                    <a:cubicBezTo>
                      <a:pt x="1926" y="4594"/>
                      <a:pt x="475" y="1"/>
                      <a:pt x="2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9"/>
              <p:cNvSpPr/>
              <p:nvPr/>
            </p:nvSpPr>
            <p:spPr>
              <a:xfrm>
                <a:off x="6776200" y="2796825"/>
                <a:ext cx="52875" cy="12067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4827" extrusionOk="0">
                    <a:moveTo>
                      <a:pt x="318" y="239"/>
                    </a:moveTo>
                    <a:cubicBezTo>
                      <a:pt x="575" y="665"/>
                      <a:pt x="1290" y="2701"/>
                      <a:pt x="1886" y="4597"/>
                    </a:cubicBezTo>
                    <a:lnTo>
                      <a:pt x="835" y="4648"/>
                    </a:lnTo>
                    <a:cubicBezTo>
                      <a:pt x="537" y="2770"/>
                      <a:pt x="277" y="725"/>
                      <a:pt x="318" y="239"/>
                    </a:cubicBezTo>
                    <a:close/>
                    <a:moveTo>
                      <a:pt x="299" y="1"/>
                    </a:moveTo>
                    <a:cubicBezTo>
                      <a:pt x="258" y="1"/>
                      <a:pt x="218" y="20"/>
                      <a:pt x="189" y="60"/>
                    </a:cubicBezTo>
                    <a:cubicBezTo>
                      <a:pt x="1" y="396"/>
                      <a:pt x="565" y="4030"/>
                      <a:pt x="685" y="4745"/>
                    </a:cubicBezTo>
                    <a:lnTo>
                      <a:pt x="694" y="4826"/>
                    </a:lnTo>
                    <a:lnTo>
                      <a:pt x="2114" y="4755"/>
                    </a:lnTo>
                    <a:lnTo>
                      <a:pt x="2086" y="4648"/>
                    </a:lnTo>
                    <a:cubicBezTo>
                      <a:pt x="1421" y="2541"/>
                      <a:pt x="565" y="29"/>
                      <a:pt x="299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9"/>
              <p:cNvSpPr/>
              <p:nvPr/>
            </p:nvSpPr>
            <p:spPr>
              <a:xfrm>
                <a:off x="6816425" y="2793075"/>
                <a:ext cx="39975" cy="12762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5105" extrusionOk="0">
                    <a:moveTo>
                      <a:pt x="1262" y="0"/>
                    </a:moveTo>
                    <a:cubicBezTo>
                      <a:pt x="1262" y="0"/>
                      <a:pt x="1261" y="0"/>
                      <a:pt x="1261" y="0"/>
                    </a:cubicBezTo>
                    <a:cubicBezTo>
                      <a:pt x="922" y="10"/>
                      <a:pt x="0" y="4647"/>
                      <a:pt x="0" y="4647"/>
                    </a:cubicBezTo>
                    <a:lnTo>
                      <a:pt x="973" y="5105"/>
                    </a:lnTo>
                    <a:cubicBezTo>
                      <a:pt x="973" y="5105"/>
                      <a:pt x="159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9"/>
              <p:cNvSpPr/>
              <p:nvPr/>
            </p:nvSpPr>
            <p:spPr>
              <a:xfrm>
                <a:off x="6813925" y="2791100"/>
                <a:ext cx="432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5304" extrusionOk="0">
                    <a:moveTo>
                      <a:pt x="1351" y="199"/>
                    </a:moveTo>
                    <a:cubicBezTo>
                      <a:pt x="1461" y="597"/>
                      <a:pt x="1261" y="2920"/>
                      <a:pt x="1003" y="5055"/>
                    </a:cubicBezTo>
                    <a:lnTo>
                      <a:pt x="188" y="4676"/>
                    </a:lnTo>
                    <a:cubicBezTo>
                      <a:pt x="596" y="2651"/>
                      <a:pt x="1123" y="516"/>
                      <a:pt x="1351" y="199"/>
                    </a:cubicBezTo>
                    <a:close/>
                    <a:moveTo>
                      <a:pt x="1361" y="1"/>
                    </a:moveTo>
                    <a:cubicBezTo>
                      <a:pt x="1022" y="10"/>
                      <a:pt x="436" y="2563"/>
                      <a:pt x="10" y="4707"/>
                    </a:cubicBezTo>
                    <a:lnTo>
                      <a:pt x="0" y="4776"/>
                    </a:lnTo>
                    <a:lnTo>
                      <a:pt x="1142" y="5303"/>
                    </a:lnTo>
                    <a:lnTo>
                      <a:pt x="1163" y="5193"/>
                    </a:lnTo>
                    <a:cubicBezTo>
                      <a:pt x="1301" y="4062"/>
                      <a:pt x="1728" y="337"/>
                      <a:pt x="1449" y="39"/>
                    </a:cubicBezTo>
                    <a:cubicBezTo>
                      <a:pt x="1430" y="10"/>
                      <a:pt x="1401" y="1"/>
                      <a:pt x="136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39"/>
              <p:cNvSpPr/>
              <p:nvPr/>
            </p:nvSpPr>
            <p:spPr>
              <a:xfrm>
                <a:off x="6830775" y="2860850"/>
                <a:ext cx="690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602" extrusionOk="0">
                    <a:moveTo>
                      <a:pt x="2525" y="1"/>
                    </a:moveTo>
                    <a:cubicBezTo>
                      <a:pt x="2074" y="1"/>
                      <a:pt x="1" y="1669"/>
                      <a:pt x="1" y="1669"/>
                    </a:cubicBezTo>
                    <a:lnTo>
                      <a:pt x="985" y="2601"/>
                    </a:lnTo>
                    <a:cubicBezTo>
                      <a:pt x="985" y="2601"/>
                      <a:pt x="2763" y="368"/>
                      <a:pt x="2603" y="39"/>
                    </a:cubicBezTo>
                    <a:cubicBezTo>
                      <a:pt x="2590" y="13"/>
                      <a:pt x="2564" y="1"/>
                      <a:pt x="25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39"/>
              <p:cNvSpPr/>
              <p:nvPr/>
            </p:nvSpPr>
            <p:spPr>
              <a:xfrm>
                <a:off x="6827550" y="2858750"/>
                <a:ext cx="74500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2814" extrusionOk="0">
                    <a:moveTo>
                      <a:pt x="2636" y="152"/>
                    </a:moveTo>
                    <a:cubicBezTo>
                      <a:pt x="2643" y="152"/>
                      <a:pt x="2648" y="153"/>
                      <a:pt x="2653" y="154"/>
                    </a:cubicBezTo>
                    <a:cubicBezTo>
                      <a:pt x="2732" y="343"/>
                      <a:pt x="1929" y="1534"/>
                      <a:pt x="1104" y="2557"/>
                    </a:cubicBezTo>
                    <a:lnTo>
                      <a:pt x="261" y="1763"/>
                    </a:lnTo>
                    <a:cubicBezTo>
                      <a:pt x="1263" y="962"/>
                      <a:pt x="2416" y="152"/>
                      <a:pt x="2636" y="152"/>
                    </a:cubicBezTo>
                    <a:close/>
                    <a:moveTo>
                      <a:pt x="2665" y="1"/>
                    </a:moveTo>
                    <a:cubicBezTo>
                      <a:pt x="2199" y="1"/>
                      <a:pt x="438" y="1405"/>
                      <a:pt x="82" y="1694"/>
                    </a:cubicBezTo>
                    <a:lnTo>
                      <a:pt x="1" y="1753"/>
                    </a:lnTo>
                    <a:lnTo>
                      <a:pt x="1123" y="2814"/>
                    </a:lnTo>
                    <a:lnTo>
                      <a:pt x="1183" y="2735"/>
                    </a:lnTo>
                    <a:cubicBezTo>
                      <a:pt x="1609" y="2209"/>
                      <a:pt x="2980" y="443"/>
                      <a:pt x="2811" y="85"/>
                    </a:cubicBezTo>
                    <a:cubicBezTo>
                      <a:pt x="2791" y="45"/>
                      <a:pt x="2751" y="14"/>
                      <a:pt x="2703" y="4"/>
                    </a:cubicBezTo>
                    <a:cubicBezTo>
                      <a:pt x="2692" y="2"/>
                      <a:pt x="2679" y="1"/>
                      <a:pt x="2665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9"/>
              <p:cNvSpPr/>
              <p:nvPr/>
            </p:nvSpPr>
            <p:spPr>
              <a:xfrm>
                <a:off x="6734750" y="2892150"/>
                <a:ext cx="167300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1679" extrusionOk="0">
                    <a:moveTo>
                      <a:pt x="198" y="0"/>
                    </a:moveTo>
                    <a:cubicBezTo>
                      <a:pt x="88" y="0"/>
                      <a:pt x="0" y="89"/>
                      <a:pt x="10" y="198"/>
                    </a:cubicBezTo>
                    <a:lnTo>
                      <a:pt x="169" y="1509"/>
                    </a:lnTo>
                    <a:cubicBezTo>
                      <a:pt x="179" y="1609"/>
                      <a:pt x="257" y="1678"/>
                      <a:pt x="348" y="1678"/>
                    </a:cubicBezTo>
                    <a:lnTo>
                      <a:pt x="6344" y="1678"/>
                    </a:lnTo>
                    <a:cubicBezTo>
                      <a:pt x="6444" y="1678"/>
                      <a:pt x="6523" y="1609"/>
                      <a:pt x="6534" y="1509"/>
                    </a:cubicBezTo>
                    <a:lnTo>
                      <a:pt x="6682" y="198"/>
                    </a:lnTo>
                    <a:cubicBezTo>
                      <a:pt x="6692" y="89"/>
                      <a:pt x="6613" y="0"/>
                      <a:pt x="65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9"/>
              <p:cNvSpPr/>
              <p:nvPr/>
            </p:nvSpPr>
            <p:spPr>
              <a:xfrm>
                <a:off x="6732775" y="2889875"/>
                <a:ext cx="171300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1848" extrusionOk="0">
                    <a:moveTo>
                      <a:pt x="6582" y="170"/>
                    </a:moveTo>
                    <a:cubicBezTo>
                      <a:pt x="6613" y="170"/>
                      <a:pt x="6632" y="180"/>
                      <a:pt x="6652" y="199"/>
                    </a:cubicBezTo>
                    <a:cubicBezTo>
                      <a:pt x="6673" y="230"/>
                      <a:pt x="6683" y="249"/>
                      <a:pt x="6673" y="280"/>
                    </a:cubicBezTo>
                    <a:lnTo>
                      <a:pt x="6523" y="1590"/>
                    </a:lnTo>
                    <a:cubicBezTo>
                      <a:pt x="6523" y="1640"/>
                      <a:pt x="6473" y="1679"/>
                      <a:pt x="6423" y="1679"/>
                    </a:cubicBezTo>
                    <a:lnTo>
                      <a:pt x="427" y="1679"/>
                    </a:lnTo>
                    <a:cubicBezTo>
                      <a:pt x="377" y="1679"/>
                      <a:pt x="336" y="1640"/>
                      <a:pt x="327" y="1590"/>
                    </a:cubicBezTo>
                    <a:lnTo>
                      <a:pt x="179" y="280"/>
                    </a:lnTo>
                    <a:cubicBezTo>
                      <a:pt x="179" y="249"/>
                      <a:pt x="189" y="230"/>
                      <a:pt x="198" y="199"/>
                    </a:cubicBezTo>
                    <a:cubicBezTo>
                      <a:pt x="217" y="180"/>
                      <a:pt x="248" y="170"/>
                      <a:pt x="277" y="170"/>
                    </a:cubicBezTo>
                    <a:close/>
                    <a:moveTo>
                      <a:pt x="277" y="1"/>
                    </a:moveTo>
                    <a:cubicBezTo>
                      <a:pt x="198" y="1"/>
                      <a:pt x="129" y="32"/>
                      <a:pt x="79" y="91"/>
                    </a:cubicBezTo>
                    <a:cubicBezTo>
                      <a:pt x="19" y="151"/>
                      <a:pt x="0" y="220"/>
                      <a:pt x="10" y="299"/>
                    </a:cubicBezTo>
                    <a:lnTo>
                      <a:pt x="158" y="1609"/>
                    </a:lnTo>
                    <a:cubicBezTo>
                      <a:pt x="179" y="1748"/>
                      <a:pt x="286" y="1848"/>
                      <a:pt x="427" y="1848"/>
                    </a:cubicBezTo>
                    <a:lnTo>
                      <a:pt x="6423" y="1848"/>
                    </a:lnTo>
                    <a:cubicBezTo>
                      <a:pt x="6563" y="1848"/>
                      <a:pt x="6683" y="1748"/>
                      <a:pt x="6692" y="1609"/>
                    </a:cubicBezTo>
                    <a:lnTo>
                      <a:pt x="6852" y="299"/>
                    </a:lnTo>
                    <a:cubicBezTo>
                      <a:pt x="6852" y="220"/>
                      <a:pt x="6830" y="151"/>
                      <a:pt x="6780" y="91"/>
                    </a:cubicBezTo>
                    <a:cubicBezTo>
                      <a:pt x="6733" y="32"/>
                      <a:pt x="6652" y="1"/>
                      <a:pt x="6582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9"/>
              <p:cNvSpPr/>
              <p:nvPr/>
            </p:nvSpPr>
            <p:spPr>
              <a:xfrm>
                <a:off x="6748150" y="2934100"/>
                <a:ext cx="140500" cy="77475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3099" extrusionOk="0">
                    <a:moveTo>
                      <a:pt x="0" y="0"/>
                    </a:moveTo>
                    <a:lnTo>
                      <a:pt x="486" y="3098"/>
                    </a:lnTo>
                    <a:lnTo>
                      <a:pt x="5133" y="3098"/>
                    </a:lnTo>
                    <a:lnTo>
                      <a:pt x="56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9"/>
              <p:cNvSpPr/>
              <p:nvPr/>
            </p:nvSpPr>
            <p:spPr>
              <a:xfrm>
                <a:off x="6745650" y="2931825"/>
                <a:ext cx="1455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5820" h="3268" extrusionOk="0">
                    <a:moveTo>
                      <a:pt x="5622" y="170"/>
                    </a:moveTo>
                    <a:lnTo>
                      <a:pt x="5164" y="3099"/>
                    </a:lnTo>
                    <a:lnTo>
                      <a:pt x="655" y="3099"/>
                    </a:lnTo>
                    <a:lnTo>
                      <a:pt x="200" y="170"/>
                    </a:lnTo>
                    <a:close/>
                    <a:moveTo>
                      <a:pt x="0" y="1"/>
                    </a:moveTo>
                    <a:lnTo>
                      <a:pt x="517" y="3268"/>
                    </a:lnTo>
                    <a:lnTo>
                      <a:pt x="5312" y="3268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39"/>
              <p:cNvSpPr/>
              <p:nvPr/>
            </p:nvSpPr>
            <p:spPr>
              <a:xfrm>
                <a:off x="6748150" y="2934100"/>
                <a:ext cx="1405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716" extrusionOk="0">
                    <a:moveTo>
                      <a:pt x="0" y="0"/>
                    </a:moveTo>
                    <a:lnTo>
                      <a:pt x="119" y="715"/>
                    </a:lnTo>
                    <a:lnTo>
                      <a:pt x="5510" y="715"/>
                    </a:lnTo>
                    <a:lnTo>
                      <a:pt x="56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9"/>
              <p:cNvSpPr/>
              <p:nvPr/>
            </p:nvSpPr>
            <p:spPr>
              <a:xfrm>
                <a:off x="6745650" y="2931825"/>
                <a:ext cx="145500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5820" h="895" extrusionOk="0">
                    <a:moveTo>
                      <a:pt x="5622" y="170"/>
                    </a:moveTo>
                    <a:lnTo>
                      <a:pt x="5531" y="715"/>
                    </a:lnTo>
                    <a:lnTo>
                      <a:pt x="288" y="715"/>
                    </a:lnTo>
                    <a:lnTo>
                      <a:pt x="200" y="170"/>
                    </a:lnTo>
                    <a:close/>
                    <a:moveTo>
                      <a:pt x="0" y="1"/>
                    </a:moveTo>
                    <a:lnTo>
                      <a:pt x="141" y="894"/>
                    </a:lnTo>
                    <a:lnTo>
                      <a:pt x="5681" y="894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7" name="Google Shape;2147;p39"/>
            <p:cNvGrpSpPr/>
            <p:nvPr/>
          </p:nvGrpSpPr>
          <p:grpSpPr>
            <a:xfrm>
              <a:off x="2509353" y="2232925"/>
              <a:ext cx="489421" cy="117700"/>
              <a:chOff x="-438972" y="3337125"/>
              <a:chExt cx="320722" cy="117700"/>
            </a:xfrm>
          </p:grpSpPr>
          <p:cxnSp>
            <p:nvCxnSpPr>
              <p:cNvPr id="2148" name="Google Shape;2148;p39"/>
              <p:cNvCxnSpPr/>
              <p:nvPr/>
            </p:nvCxnSpPr>
            <p:spPr>
              <a:xfrm rot="10800000">
                <a:off x="-438972" y="3337125"/>
                <a:ext cx="294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9" name="Google Shape;2149;p39"/>
              <p:cNvCxnSpPr/>
              <p:nvPr/>
            </p:nvCxnSpPr>
            <p:spPr>
              <a:xfrm rot="10800000">
                <a:off x="-219050" y="3454825"/>
                <a:ext cx="10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50" name="Google Shape;2150;p39"/>
            <p:cNvGrpSpPr/>
            <p:nvPr/>
          </p:nvGrpSpPr>
          <p:grpSpPr>
            <a:xfrm>
              <a:off x="1585650" y="-66105"/>
              <a:ext cx="433805" cy="1787482"/>
              <a:chOff x="5568666" y="-3050224"/>
              <a:chExt cx="1026513" cy="4229725"/>
            </a:xfrm>
          </p:grpSpPr>
          <p:sp>
            <p:nvSpPr>
              <p:cNvPr id="2151" name="Google Shape;2151;p39"/>
              <p:cNvSpPr/>
              <p:nvPr/>
            </p:nvSpPr>
            <p:spPr>
              <a:xfrm>
                <a:off x="5911057" y="446560"/>
                <a:ext cx="341730" cy="162068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1715" extrusionOk="0">
                    <a:moveTo>
                      <a:pt x="855" y="0"/>
                    </a:moveTo>
                    <a:cubicBezTo>
                      <a:pt x="380" y="0"/>
                      <a:pt x="0" y="380"/>
                      <a:pt x="0" y="861"/>
                    </a:cubicBezTo>
                    <a:cubicBezTo>
                      <a:pt x="0" y="1335"/>
                      <a:pt x="380" y="1715"/>
                      <a:pt x="855" y="1715"/>
                    </a:cubicBezTo>
                    <a:lnTo>
                      <a:pt x="2755" y="1715"/>
                    </a:lnTo>
                    <a:cubicBezTo>
                      <a:pt x="3229" y="1715"/>
                      <a:pt x="3615" y="1335"/>
                      <a:pt x="3615" y="861"/>
                    </a:cubicBezTo>
                    <a:cubicBezTo>
                      <a:pt x="3615" y="380"/>
                      <a:pt x="3229" y="0"/>
                      <a:pt x="27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39"/>
              <p:cNvSpPr/>
              <p:nvPr/>
            </p:nvSpPr>
            <p:spPr>
              <a:xfrm>
                <a:off x="5905104" y="440606"/>
                <a:ext cx="353638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1841" extrusionOk="0">
                    <a:moveTo>
                      <a:pt x="2818" y="126"/>
                    </a:moveTo>
                    <a:cubicBezTo>
                      <a:pt x="3261" y="126"/>
                      <a:pt x="3617" y="481"/>
                      <a:pt x="3617" y="924"/>
                    </a:cubicBezTo>
                    <a:cubicBezTo>
                      <a:pt x="3617" y="1361"/>
                      <a:pt x="3261" y="1715"/>
                      <a:pt x="2818" y="1715"/>
                    </a:cubicBezTo>
                    <a:lnTo>
                      <a:pt x="918" y="1715"/>
                    </a:lnTo>
                    <a:cubicBezTo>
                      <a:pt x="481" y="1715"/>
                      <a:pt x="119" y="1361"/>
                      <a:pt x="119" y="924"/>
                    </a:cubicBezTo>
                    <a:cubicBezTo>
                      <a:pt x="119" y="481"/>
                      <a:pt x="481" y="126"/>
                      <a:pt x="918" y="126"/>
                    </a:cubicBezTo>
                    <a:close/>
                    <a:moveTo>
                      <a:pt x="918" y="0"/>
                    </a:moveTo>
                    <a:cubicBezTo>
                      <a:pt x="412" y="0"/>
                      <a:pt x="0" y="412"/>
                      <a:pt x="0" y="924"/>
                    </a:cubicBezTo>
                    <a:cubicBezTo>
                      <a:pt x="0" y="1429"/>
                      <a:pt x="412" y="1841"/>
                      <a:pt x="918" y="1841"/>
                    </a:cubicBezTo>
                    <a:lnTo>
                      <a:pt x="2818" y="1841"/>
                    </a:lnTo>
                    <a:cubicBezTo>
                      <a:pt x="3330" y="1841"/>
                      <a:pt x="3741" y="1429"/>
                      <a:pt x="3741" y="924"/>
                    </a:cubicBezTo>
                    <a:cubicBezTo>
                      <a:pt x="3741" y="412"/>
                      <a:pt x="3330" y="0"/>
                      <a:pt x="2818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39"/>
              <p:cNvSpPr/>
              <p:nvPr/>
            </p:nvSpPr>
            <p:spPr>
              <a:xfrm>
                <a:off x="5904537" y="440039"/>
                <a:ext cx="354205" cy="175109"/>
              </a:xfrm>
              <a:custGeom>
                <a:avLst/>
                <a:gdLst/>
                <a:ahLst/>
                <a:cxnLst/>
                <a:rect l="l" t="t" r="r" b="b"/>
                <a:pathLst>
                  <a:path w="3748" h="1853" extrusionOk="0">
                    <a:moveTo>
                      <a:pt x="2824" y="132"/>
                    </a:moveTo>
                    <a:cubicBezTo>
                      <a:pt x="3267" y="132"/>
                      <a:pt x="3623" y="487"/>
                      <a:pt x="3623" y="930"/>
                    </a:cubicBezTo>
                    <a:cubicBezTo>
                      <a:pt x="3623" y="1367"/>
                      <a:pt x="3267" y="1721"/>
                      <a:pt x="2824" y="1721"/>
                    </a:cubicBezTo>
                    <a:lnTo>
                      <a:pt x="924" y="1721"/>
                    </a:lnTo>
                    <a:cubicBezTo>
                      <a:pt x="487" y="1721"/>
                      <a:pt x="131" y="1367"/>
                      <a:pt x="131" y="930"/>
                    </a:cubicBezTo>
                    <a:cubicBezTo>
                      <a:pt x="131" y="487"/>
                      <a:pt x="487" y="132"/>
                      <a:pt x="924" y="132"/>
                    </a:cubicBezTo>
                    <a:close/>
                    <a:moveTo>
                      <a:pt x="924" y="0"/>
                    </a:moveTo>
                    <a:cubicBezTo>
                      <a:pt x="418" y="0"/>
                      <a:pt x="0" y="418"/>
                      <a:pt x="0" y="930"/>
                    </a:cubicBezTo>
                    <a:cubicBezTo>
                      <a:pt x="0" y="1435"/>
                      <a:pt x="418" y="1853"/>
                      <a:pt x="924" y="1853"/>
                    </a:cubicBezTo>
                    <a:lnTo>
                      <a:pt x="2824" y="1853"/>
                    </a:lnTo>
                    <a:cubicBezTo>
                      <a:pt x="3336" y="1853"/>
                      <a:pt x="3747" y="1435"/>
                      <a:pt x="3747" y="930"/>
                    </a:cubicBezTo>
                    <a:cubicBezTo>
                      <a:pt x="3747" y="418"/>
                      <a:pt x="3336" y="0"/>
                      <a:pt x="2824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39"/>
              <p:cNvSpPr/>
              <p:nvPr/>
            </p:nvSpPr>
            <p:spPr>
              <a:xfrm>
                <a:off x="5912759" y="835994"/>
                <a:ext cx="337761" cy="337743"/>
              </a:xfrm>
              <a:custGeom>
                <a:avLst/>
                <a:gdLst/>
                <a:ahLst/>
                <a:cxnLst/>
                <a:rect l="l" t="t" r="r" b="b"/>
                <a:pathLst>
                  <a:path w="3574" h="3574" extrusionOk="0">
                    <a:moveTo>
                      <a:pt x="1790" y="0"/>
                    </a:moveTo>
                    <a:cubicBezTo>
                      <a:pt x="799" y="0"/>
                      <a:pt x="0" y="799"/>
                      <a:pt x="0" y="1784"/>
                    </a:cubicBezTo>
                    <a:cubicBezTo>
                      <a:pt x="0" y="2768"/>
                      <a:pt x="799" y="3573"/>
                      <a:pt x="1790" y="3573"/>
                    </a:cubicBezTo>
                    <a:cubicBezTo>
                      <a:pt x="2774" y="3573"/>
                      <a:pt x="3574" y="2768"/>
                      <a:pt x="3574" y="1784"/>
                    </a:cubicBezTo>
                    <a:cubicBezTo>
                      <a:pt x="3574" y="799"/>
                      <a:pt x="2774" y="0"/>
                      <a:pt x="17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9"/>
              <p:cNvSpPr/>
              <p:nvPr/>
            </p:nvSpPr>
            <p:spPr>
              <a:xfrm>
                <a:off x="5906899" y="829474"/>
                <a:ext cx="350141" cy="350028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704" extrusionOk="0">
                    <a:moveTo>
                      <a:pt x="1852" y="132"/>
                    </a:moveTo>
                    <a:cubicBezTo>
                      <a:pt x="2799" y="132"/>
                      <a:pt x="3573" y="906"/>
                      <a:pt x="3573" y="1853"/>
                    </a:cubicBezTo>
                    <a:cubicBezTo>
                      <a:pt x="3573" y="2806"/>
                      <a:pt x="2799" y="3574"/>
                      <a:pt x="1852" y="3574"/>
                    </a:cubicBezTo>
                    <a:cubicBezTo>
                      <a:pt x="899" y="3574"/>
                      <a:pt x="131" y="2806"/>
                      <a:pt x="131" y="1853"/>
                    </a:cubicBezTo>
                    <a:cubicBezTo>
                      <a:pt x="131" y="906"/>
                      <a:pt x="899" y="132"/>
                      <a:pt x="1852" y="132"/>
                    </a:cubicBezTo>
                    <a:close/>
                    <a:moveTo>
                      <a:pt x="1852" y="0"/>
                    </a:moveTo>
                    <a:cubicBezTo>
                      <a:pt x="830" y="0"/>
                      <a:pt x="1" y="831"/>
                      <a:pt x="1" y="1853"/>
                    </a:cubicBezTo>
                    <a:cubicBezTo>
                      <a:pt x="1" y="2875"/>
                      <a:pt x="830" y="3704"/>
                      <a:pt x="1852" y="3704"/>
                    </a:cubicBezTo>
                    <a:cubicBezTo>
                      <a:pt x="2874" y="3704"/>
                      <a:pt x="3704" y="2875"/>
                      <a:pt x="3704" y="1853"/>
                    </a:cubicBezTo>
                    <a:cubicBezTo>
                      <a:pt x="3704" y="831"/>
                      <a:pt x="2874" y="0"/>
                      <a:pt x="185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9"/>
              <p:cNvSpPr/>
              <p:nvPr/>
            </p:nvSpPr>
            <p:spPr>
              <a:xfrm>
                <a:off x="6091940" y="-3032552"/>
                <a:ext cx="95" cy="3467394"/>
              </a:xfrm>
              <a:custGeom>
                <a:avLst/>
                <a:gdLst/>
                <a:ahLst/>
                <a:cxnLst/>
                <a:rect l="l" t="t" r="r" b="b"/>
                <a:pathLst>
                  <a:path w="1" h="36692" extrusionOk="0">
                    <a:moveTo>
                      <a:pt x="0" y="36692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9"/>
              <p:cNvSpPr/>
              <p:nvPr/>
            </p:nvSpPr>
            <p:spPr>
              <a:xfrm>
                <a:off x="6085986" y="-3050224"/>
                <a:ext cx="12475" cy="3502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37067" extrusionOk="0">
                    <a:moveTo>
                      <a:pt x="63" y="0"/>
                    </a:moveTo>
                    <a:cubicBezTo>
                      <a:pt x="26" y="0"/>
                      <a:pt x="0" y="81"/>
                      <a:pt x="0" y="187"/>
                    </a:cubicBezTo>
                    <a:lnTo>
                      <a:pt x="0" y="36879"/>
                    </a:lnTo>
                    <a:cubicBezTo>
                      <a:pt x="0" y="36985"/>
                      <a:pt x="26" y="37066"/>
                      <a:pt x="63" y="37066"/>
                    </a:cubicBezTo>
                    <a:cubicBezTo>
                      <a:pt x="101" y="37066"/>
                      <a:pt x="132" y="36985"/>
                      <a:pt x="132" y="36879"/>
                    </a:cubicBezTo>
                    <a:lnTo>
                      <a:pt x="132" y="187"/>
                    </a:lnTo>
                    <a:cubicBezTo>
                      <a:pt x="132" y="81"/>
                      <a:pt x="101" y="0"/>
                      <a:pt x="63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9"/>
              <p:cNvSpPr/>
              <p:nvPr/>
            </p:nvSpPr>
            <p:spPr>
              <a:xfrm>
                <a:off x="5574620" y="510725"/>
                <a:ext cx="1014039" cy="510395"/>
              </a:xfrm>
              <a:custGeom>
                <a:avLst/>
                <a:gdLst/>
                <a:ahLst/>
                <a:cxnLst/>
                <a:rect l="l" t="t" r="r" b="b"/>
                <a:pathLst>
                  <a:path w="10730" h="5401" extrusionOk="0">
                    <a:moveTo>
                      <a:pt x="5368" y="1"/>
                    </a:moveTo>
                    <a:cubicBezTo>
                      <a:pt x="2407" y="1"/>
                      <a:pt x="0" y="2401"/>
                      <a:pt x="0" y="5363"/>
                    </a:cubicBezTo>
                    <a:cubicBezTo>
                      <a:pt x="0" y="5388"/>
                      <a:pt x="2683" y="5400"/>
                      <a:pt x="5365" y="5400"/>
                    </a:cubicBezTo>
                    <a:cubicBezTo>
                      <a:pt x="8047" y="5400"/>
                      <a:pt x="10729" y="5388"/>
                      <a:pt x="10729" y="5363"/>
                    </a:cubicBezTo>
                    <a:cubicBezTo>
                      <a:pt x="10729" y="2401"/>
                      <a:pt x="8329" y="1"/>
                      <a:pt x="5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39"/>
              <p:cNvSpPr/>
              <p:nvPr/>
            </p:nvSpPr>
            <p:spPr>
              <a:xfrm>
                <a:off x="5568666" y="504961"/>
                <a:ext cx="1025946" cy="522018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5524" extrusionOk="0">
                    <a:moveTo>
                      <a:pt x="5431" y="124"/>
                    </a:moveTo>
                    <a:cubicBezTo>
                      <a:pt x="8337" y="124"/>
                      <a:pt x="10706" y="2475"/>
                      <a:pt x="10731" y="5368"/>
                    </a:cubicBezTo>
                    <a:cubicBezTo>
                      <a:pt x="10350" y="5386"/>
                      <a:pt x="7891" y="5396"/>
                      <a:pt x="5430" y="5396"/>
                    </a:cubicBezTo>
                    <a:cubicBezTo>
                      <a:pt x="2970" y="5396"/>
                      <a:pt x="509" y="5386"/>
                      <a:pt x="125" y="5368"/>
                    </a:cubicBezTo>
                    <a:cubicBezTo>
                      <a:pt x="156" y="2475"/>
                      <a:pt x="2525" y="124"/>
                      <a:pt x="5431" y="124"/>
                    </a:cubicBezTo>
                    <a:close/>
                    <a:moveTo>
                      <a:pt x="5431" y="0"/>
                    </a:moveTo>
                    <a:cubicBezTo>
                      <a:pt x="2438" y="0"/>
                      <a:pt x="1" y="2432"/>
                      <a:pt x="1" y="5424"/>
                    </a:cubicBezTo>
                    <a:cubicBezTo>
                      <a:pt x="1" y="5505"/>
                      <a:pt x="1" y="5505"/>
                      <a:pt x="1771" y="5511"/>
                    </a:cubicBezTo>
                    <a:cubicBezTo>
                      <a:pt x="2763" y="5517"/>
                      <a:pt x="4090" y="5523"/>
                      <a:pt x="5506" y="5523"/>
                    </a:cubicBezTo>
                    <a:cubicBezTo>
                      <a:pt x="6902" y="5523"/>
                      <a:pt x="8193" y="5517"/>
                      <a:pt x="9146" y="5511"/>
                    </a:cubicBezTo>
                    <a:cubicBezTo>
                      <a:pt x="10855" y="5505"/>
                      <a:pt x="10855" y="5505"/>
                      <a:pt x="10855" y="5424"/>
                    </a:cubicBezTo>
                    <a:cubicBezTo>
                      <a:pt x="10855" y="2432"/>
                      <a:pt x="8424" y="0"/>
                      <a:pt x="543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39"/>
              <p:cNvSpPr/>
              <p:nvPr/>
            </p:nvSpPr>
            <p:spPr>
              <a:xfrm>
                <a:off x="5568666" y="504205"/>
                <a:ext cx="1026513" cy="522774"/>
              </a:xfrm>
              <a:custGeom>
                <a:avLst/>
                <a:gdLst/>
                <a:ahLst/>
                <a:cxnLst/>
                <a:rect l="l" t="t" r="r" b="b"/>
                <a:pathLst>
                  <a:path w="10862" h="5532" extrusionOk="0">
                    <a:moveTo>
                      <a:pt x="5431" y="132"/>
                    </a:moveTo>
                    <a:cubicBezTo>
                      <a:pt x="8331" y="132"/>
                      <a:pt x="10700" y="2483"/>
                      <a:pt x="10731" y="5376"/>
                    </a:cubicBezTo>
                    <a:cubicBezTo>
                      <a:pt x="10341" y="5394"/>
                      <a:pt x="7888" y="5404"/>
                      <a:pt x="5433" y="5404"/>
                    </a:cubicBezTo>
                    <a:cubicBezTo>
                      <a:pt x="2979" y="5404"/>
                      <a:pt x="524" y="5394"/>
                      <a:pt x="131" y="5376"/>
                    </a:cubicBezTo>
                    <a:cubicBezTo>
                      <a:pt x="162" y="2483"/>
                      <a:pt x="2525" y="132"/>
                      <a:pt x="5431" y="132"/>
                    </a:cubicBezTo>
                    <a:close/>
                    <a:moveTo>
                      <a:pt x="5431" y="1"/>
                    </a:moveTo>
                    <a:cubicBezTo>
                      <a:pt x="2438" y="1"/>
                      <a:pt x="1" y="2440"/>
                      <a:pt x="1" y="5432"/>
                    </a:cubicBezTo>
                    <a:cubicBezTo>
                      <a:pt x="1" y="5513"/>
                      <a:pt x="1" y="5513"/>
                      <a:pt x="1771" y="5525"/>
                    </a:cubicBezTo>
                    <a:cubicBezTo>
                      <a:pt x="2787" y="5531"/>
                      <a:pt x="4147" y="5531"/>
                      <a:pt x="5506" y="5531"/>
                    </a:cubicBezTo>
                    <a:cubicBezTo>
                      <a:pt x="6834" y="5531"/>
                      <a:pt x="8156" y="5531"/>
                      <a:pt x="9146" y="5525"/>
                    </a:cubicBezTo>
                    <a:cubicBezTo>
                      <a:pt x="10861" y="5513"/>
                      <a:pt x="10861" y="5513"/>
                      <a:pt x="10861" y="5432"/>
                    </a:cubicBezTo>
                    <a:cubicBezTo>
                      <a:pt x="10861" y="2440"/>
                      <a:pt x="8424" y="1"/>
                      <a:pt x="543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1" name="Google Shape;2161;p39"/>
            <p:cNvGrpSpPr/>
            <p:nvPr/>
          </p:nvGrpSpPr>
          <p:grpSpPr>
            <a:xfrm>
              <a:off x="2949650" y="-66105"/>
              <a:ext cx="433805" cy="1787482"/>
              <a:chOff x="5568666" y="-3050224"/>
              <a:chExt cx="1026513" cy="4229725"/>
            </a:xfrm>
          </p:grpSpPr>
          <p:sp>
            <p:nvSpPr>
              <p:cNvPr id="2162" name="Google Shape;2162;p39"/>
              <p:cNvSpPr/>
              <p:nvPr/>
            </p:nvSpPr>
            <p:spPr>
              <a:xfrm>
                <a:off x="5911057" y="446560"/>
                <a:ext cx="341730" cy="162068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1715" extrusionOk="0">
                    <a:moveTo>
                      <a:pt x="855" y="0"/>
                    </a:moveTo>
                    <a:cubicBezTo>
                      <a:pt x="380" y="0"/>
                      <a:pt x="0" y="380"/>
                      <a:pt x="0" y="861"/>
                    </a:cubicBezTo>
                    <a:cubicBezTo>
                      <a:pt x="0" y="1335"/>
                      <a:pt x="380" y="1715"/>
                      <a:pt x="855" y="1715"/>
                    </a:cubicBezTo>
                    <a:lnTo>
                      <a:pt x="2755" y="1715"/>
                    </a:lnTo>
                    <a:cubicBezTo>
                      <a:pt x="3229" y="1715"/>
                      <a:pt x="3615" y="1335"/>
                      <a:pt x="3615" y="861"/>
                    </a:cubicBezTo>
                    <a:cubicBezTo>
                      <a:pt x="3615" y="380"/>
                      <a:pt x="3229" y="0"/>
                      <a:pt x="27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39"/>
              <p:cNvSpPr/>
              <p:nvPr/>
            </p:nvSpPr>
            <p:spPr>
              <a:xfrm>
                <a:off x="5905104" y="440606"/>
                <a:ext cx="353638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1841" extrusionOk="0">
                    <a:moveTo>
                      <a:pt x="2818" y="126"/>
                    </a:moveTo>
                    <a:cubicBezTo>
                      <a:pt x="3261" y="126"/>
                      <a:pt x="3617" y="481"/>
                      <a:pt x="3617" y="924"/>
                    </a:cubicBezTo>
                    <a:cubicBezTo>
                      <a:pt x="3617" y="1361"/>
                      <a:pt x="3261" y="1715"/>
                      <a:pt x="2818" y="1715"/>
                    </a:cubicBezTo>
                    <a:lnTo>
                      <a:pt x="918" y="1715"/>
                    </a:lnTo>
                    <a:cubicBezTo>
                      <a:pt x="481" y="1715"/>
                      <a:pt x="119" y="1361"/>
                      <a:pt x="119" y="924"/>
                    </a:cubicBezTo>
                    <a:cubicBezTo>
                      <a:pt x="119" y="481"/>
                      <a:pt x="481" y="126"/>
                      <a:pt x="918" y="126"/>
                    </a:cubicBezTo>
                    <a:close/>
                    <a:moveTo>
                      <a:pt x="918" y="0"/>
                    </a:moveTo>
                    <a:cubicBezTo>
                      <a:pt x="412" y="0"/>
                      <a:pt x="0" y="412"/>
                      <a:pt x="0" y="924"/>
                    </a:cubicBezTo>
                    <a:cubicBezTo>
                      <a:pt x="0" y="1429"/>
                      <a:pt x="412" y="1841"/>
                      <a:pt x="918" y="1841"/>
                    </a:cubicBezTo>
                    <a:lnTo>
                      <a:pt x="2818" y="1841"/>
                    </a:lnTo>
                    <a:cubicBezTo>
                      <a:pt x="3330" y="1841"/>
                      <a:pt x="3741" y="1429"/>
                      <a:pt x="3741" y="924"/>
                    </a:cubicBezTo>
                    <a:cubicBezTo>
                      <a:pt x="3741" y="412"/>
                      <a:pt x="3330" y="0"/>
                      <a:pt x="2818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39"/>
              <p:cNvSpPr/>
              <p:nvPr/>
            </p:nvSpPr>
            <p:spPr>
              <a:xfrm>
                <a:off x="5904537" y="440039"/>
                <a:ext cx="354205" cy="175109"/>
              </a:xfrm>
              <a:custGeom>
                <a:avLst/>
                <a:gdLst/>
                <a:ahLst/>
                <a:cxnLst/>
                <a:rect l="l" t="t" r="r" b="b"/>
                <a:pathLst>
                  <a:path w="3748" h="1853" extrusionOk="0">
                    <a:moveTo>
                      <a:pt x="2824" y="132"/>
                    </a:moveTo>
                    <a:cubicBezTo>
                      <a:pt x="3267" y="132"/>
                      <a:pt x="3623" y="487"/>
                      <a:pt x="3623" y="930"/>
                    </a:cubicBezTo>
                    <a:cubicBezTo>
                      <a:pt x="3623" y="1367"/>
                      <a:pt x="3267" y="1721"/>
                      <a:pt x="2824" y="1721"/>
                    </a:cubicBezTo>
                    <a:lnTo>
                      <a:pt x="924" y="1721"/>
                    </a:lnTo>
                    <a:cubicBezTo>
                      <a:pt x="487" y="1721"/>
                      <a:pt x="131" y="1367"/>
                      <a:pt x="131" y="930"/>
                    </a:cubicBezTo>
                    <a:cubicBezTo>
                      <a:pt x="131" y="487"/>
                      <a:pt x="487" y="132"/>
                      <a:pt x="924" y="132"/>
                    </a:cubicBezTo>
                    <a:close/>
                    <a:moveTo>
                      <a:pt x="924" y="0"/>
                    </a:moveTo>
                    <a:cubicBezTo>
                      <a:pt x="418" y="0"/>
                      <a:pt x="0" y="418"/>
                      <a:pt x="0" y="930"/>
                    </a:cubicBezTo>
                    <a:cubicBezTo>
                      <a:pt x="0" y="1435"/>
                      <a:pt x="418" y="1853"/>
                      <a:pt x="924" y="1853"/>
                    </a:cubicBezTo>
                    <a:lnTo>
                      <a:pt x="2824" y="1853"/>
                    </a:lnTo>
                    <a:cubicBezTo>
                      <a:pt x="3336" y="1853"/>
                      <a:pt x="3747" y="1435"/>
                      <a:pt x="3747" y="930"/>
                    </a:cubicBezTo>
                    <a:cubicBezTo>
                      <a:pt x="3747" y="418"/>
                      <a:pt x="3336" y="0"/>
                      <a:pt x="2824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39"/>
              <p:cNvSpPr/>
              <p:nvPr/>
            </p:nvSpPr>
            <p:spPr>
              <a:xfrm>
                <a:off x="5912759" y="835994"/>
                <a:ext cx="337761" cy="337743"/>
              </a:xfrm>
              <a:custGeom>
                <a:avLst/>
                <a:gdLst/>
                <a:ahLst/>
                <a:cxnLst/>
                <a:rect l="l" t="t" r="r" b="b"/>
                <a:pathLst>
                  <a:path w="3574" h="3574" extrusionOk="0">
                    <a:moveTo>
                      <a:pt x="1790" y="0"/>
                    </a:moveTo>
                    <a:cubicBezTo>
                      <a:pt x="799" y="0"/>
                      <a:pt x="0" y="799"/>
                      <a:pt x="0" y="1784"/>
                    </a:cubicBezTo>
                    <a:cubicBezTo>
                      <a:pt x="0" y="2768"/>
                      <a:pt x="799" y="3573"/>
                      <a:pt x="1790" y="3573"/>
                    </a:cubicBezTo>
                    <a:cubicBezTo>
                      <a:pt x="2774" y="3573"/>
                      <a:pt x="3574" y="2768"/>
                      <a:pt x="3574" y="1784"/>
                    </a:cubicBezTo>
                    <a:cubicBezTo>
                      <a:pt x="3574" y="799"/>
                      <a:pt x="2774" y="0"/>
                      <a:pt x="17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39"/>
              <p:cNvSpPr/>
              <p:nvPr/>
            </p:nvSpPr>
            <p:spPr>
              <a:xfrm>
                <a:off x="5906899" y="829474"/>
                <a:ext cx="350141" cy="350028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704" extrusionOk="0">
                    <a:moveTo>
                      <a:pt x="1852" y="132"/>
                    </a:moveTo>
                    <a:cubicBezTo>
                      <a:pt x="2799" y="132"/>
                      <a:pt x="3573" y="906"/>
                      <a:pt x="3573" y="1853"/>
                    </a:cubicBezTo>
                    <a:cubicBezTo>
                      <a:pt x="3573" y="2806"/>
                      <a:pt x="2799" y="3574"/>
                      <a:pt x="1852" y="3574"/>
                    </a:cubicBezTo>
                    <a:cubicBezTo>
                      <a:pt x="899" y="3574"/>
                      <a:pt x="131" y="2806"/>
                      <a:pt x="131" y="1853"/>
                    </a:cubicBezTo>
                    <a:cubicBezTo>
                      <a:pt x="131" y="906"/>
                      <a:pt x="899" y="132"/>
                      <a:pt x="1852" y="132"/>
                    </a:cubicBezTo>
                    <a:close/>
                    <a:moveTo>
                      <a:pt x="1852" y="0"/>
                    </a:moveTo>
                    <a:cubicBezTo>
                      <a:pt x="830" y="0"/>
                      <a:pt x="1" y="831"/>
                      <a:pt x="1" y="1853"/>
                    </a:cubicBezTo>
                    <a:cubicBezTo>
                      <a:pt x="1" y="2875"/>
                      <a:pt x="830" y="3704"/>
                      <a:pt x="1852" y="3704"/>
                    </a:cubicBezTo>
                    <a:cubicBezTo>
                      <a:pt x="2874" y="3704"/>
                      <a:pt x="3704" y="2875"/>
                      <a:pt x="3704" y="1853"/>
                    </a:cubicBezTo>
                    <a:cubicBezTo>
                      <a:pt x="3704" y="831"/>
                      <a:pt x="2874" y="0"/>
                      <a:pt x="1852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9"/>
              <p:cNvSpPr/>
              <p:nvPr/>
            </p:nvSpPr>
            <p:spPr>
              <a:xfrm>
                <a:off x="6091940" y="-3032552"/>
                <a:ext cx="95" cy="3467394"/>
              </a:xfrm>
              <a:custGeom>
                <a:avLst/>
                <a:gdLst/>
                <a:ahLst/>
                <a:cxnLst/>
                <a:rect l="l" t="t" r="r" b="b"/>
                <a:pathLst>
                  <a:path w="1" h="36692" extrusionOk="0">
                    <a:moveTo>
                      <a:pt x="0" y="36692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9"/>
              <p:cNvSpPr/>
              <p:nvPr/>
            </p:nvSpPr>
            <p:spPr>
              <a:xfrm>
                <a:off x="6085986" y="-3050224"/>
                <a:ext cx="12475" cy="350283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37067" extrusionOk="0">
                    <a:moveTo>
                      <a:pt x="63" y="0"/>
                    </a:moveTo>
                    <a:cubicBezTo>
                      <a:pt x="26" y="0"/>
                      <a:pt x="0" y="81"/>
                      <a:pt x="0" y="187"/>
                    </a:cubicBezTo>
                    <a:lnTo>
                      <a:pt x="0" y="36879"/>
                    </a:lnTo>
                    <a:cubicBezTo>
                      <a:pt x="0" y="36985"/>
                      <a:pt x="26" y="37066"/>
                      <a:pt x="63" y="37066"/>
                    </a:cubicBezTo>
                    <a:cubicBezTo>
                      <a:pt x="101" y="37066"/>
                      <a:pt x="132" y="36985"/>
                      <a:pt x="132" y="36879"/>
                    </a:cubicBezTo>
                    <a:lnTo>
                      <a:pt x="132" y="187"/>
                    </a:lnTo>
                    <a:cubicBezTo>
                      <a:pt x="132" y="81"/>
                      <a:pt x="101" y="0"/>
                      <a:pt x="63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9"/>
              <p:cNvSpPr/>
              <p:nvPr/>
            </p:nvSpPr>
            <p:spPr>
              <a:xfrm>
                <a:off x="5574620" y="510725"/>
                <a:ext cx="1014039" cy="510395"/>
              </a:xfrm>
              <a:custGeom>
                <a:avLst/>
                <a:gdLst/>
                <a:ahLst/>
                <a:cxnLst/>
                <a:rect l="l" t="t" r="r" b="b"/>
                <a:pathLst>
                  <a:path w="10730" h="5401" extrusionOk="0">
                    <a:moveTo>
                      <a:pt x="5368" y="1"/>
                    </a:moveTo>
                    <a:cubicBezTo>
                      <a:pt x="2407" y="1"/>
                      <a:pt x="0" y="2401"/>
                      <a:pt x="0" y="5363"/>
                    </a:cubicBezTo>
                    <a:cubicBezTo>
                      <a:pt x="0" y="5388"/>
                      <a:pt x="2683" y="5400"/>
                      <a:pt x="5365" y="5400"/>
                    </a:cubicBezTo>
                    <a:cubicBezTo>
                      <a:pt x="8047" y="5400"/>
                      <a:pt x="10729" y="5388"/>
                      <a:pt x="10729" y="5363"/>
                    </a:cubicBezTo>
                    <a:cubicBezTo>
                      <a:pt x="10729" y="2401"/>
                      <a:pt x="8329" y="1"/>
                      <a:pt x="5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9"/>
              <p:cNvSpPr/>
              <p:nvPr/>
            </p:nvSpPr>
            <p:spPr>
              <a:xfrm>
                <a:off x="5568666" y="504961"/>
                <a:ext cx="1025946" cy="522018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5524" extrusionOk="0">
                    <a:moveTo>
                      <a:pt x="5431" y="124"/>
                    </a:moveTo>
                    <a:cubicBezTo>
                      <a:pt x="8337" y="124"/>
                      <a:pt x="10706" y="2475"/>
                      <a:pt x="10731" y="5368"/>
                    </a:cubicBezTo>
                    <a:cubicBezTo>
                      <a:pt x="10350" y="5386"/>
                      <a:pt x="7891" y="5396"/>
                      <a:pt x="5430" y="5396"/>
                    </a:cubicBezTo>
                    <a:cubicBezTo>
                      <a:pt x="2970" y="5396"/>
                      <a:pt x="509" y="5386"/>
                      <a:pt x="125" y="5368"/>
                    </a:cubicBezTo>
                    <a:cubicBezTo>
                      <a:pt x="156" y="2475"/>
                      <a:pt x="2525" y="124"/>
                      <a:pt x="5431" y="124"/>
                    </a:cubicBezTo>
                    <a:close/>
                    <a:moveTo>
                      <a:pt x="5431" y="0"/>
                    </a:moveTo>
                    <a:cubicBezTo>
                      <a:pt x="2438" y="0"/>
                      <a:pt x="1" y="2432"/>
                      <a:pt x="1" y="5424"/>
                    </a:cubicBezTo>
                    <a:cubicBezTo>
                      <a:pt x="1" y="5505"/>
                      <a:pt x="1" y="5505"/>
                      <a:pt x="1771" y="5511"/>
                    </a:cubicBezTo>
                    <a:cubicBezTo>
                      <a:pt x="2763" y="5517"/>
                      <a:pt x="4090" y="5523"/>
                      <a:pt x="5506" y="5523"/>
                    </a:cubicBezTo>
                    <a:cubicBezTo>
                      <a:pt x="6902" y="5523"/>
                      <a:pt x="8193" y="5517"/>
                      <a:pt x="9146" y="5511"/>
                    </a:cubicBezTo>
                    <a:cubicBezTo>
                      <a:pt x="10855" y="5505"/>
                      <a:pt x="10855" y="5505"/>
                      <a:pt x="10855" y="5424"/>
                    </a:cubicBezTo>
                    <a:cubicBezTo>
                      <a:pt x="10855" y="2432"/>
                      <a:pt x="8424" y="0"/>
                      <a:pt x="543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9"/>
              <p:cNvSpPr/>
              <p:nvPr/>
            </p:nvSpPr>
            <p:spPr>
              <a:xfrm>
                <a:off x="5568666" y="504205"/>
                <a:ext cx="1026513" cy="522774"/>
              </a:xfrm>
              <a:custGeom>
                <a:avLst/>
                <a:gdLst/>
                <a:ahLst/>
                <a:cxnLst/>
                <a:rect l="l" t="t" r="r" b="b"/>
                <a:pathLst>
                  <a:path w="10862" h="5532" extrusionOk="0">
                    <a:moveTo>
                      <a:pt x="5431" y="132"/>
                    </a:moveTo>
                    <a:cubicBezTo>
                      <a:pt x="8331" y="132"/>
                      <a:pt x="10700" y="2483"/>
                      <a:pt x="10731" y="5376"/>
                    </a:cubicBezTo>
                    <a:cubicBezTo>
                      <a:pt x="10341" y="5394"/>
                      <a:pt x="7888" y="5404"/>
                      <a:pt x="5433" y="5404"/>
                    </a:cubicBezTo>
                    <a:cubicBezTo>
                      <a:pt x="2979" y="5404"/>
                      <a:pt x="524" y="5394"/>
                      <a:pt x="131" y="5376"/>
                    </a:cubicBezTo>
                    <a:cubicBezTo>
                      <a:pt x="162" y="2483"/>
                      <a:pt x="2525" y="132"/>
                      <a:pt x="5431" y="132"/>
                    </a:cubicBezTo>
                    <a:close/>
                    <a:moveTo>
                      <a:pt x="5431" y="1"/>
                    </a:moveTo>
                    <a:cubicBezTo>
                      <a:pt x="2438" y="1"/>
                      <a:pt x="1" y="2440"/>
                      <a:pt x="1" y="5432"/>
                    </a:cubicBezTo>
                    <a:cubicBezTo>
                      <a:pt x="1" y="5513"/>
                      <a:pt x="1" y="5513"/>
                      <a:pt x="1771" y="5525"/>
                    </a:cubicBezTo>
                    <a:cubicBezTo>
                      <a:pt x="2787" y="5531"/>
                      <a:pt x="4147" y="5531"/>
                      <a:pt x="5506" y="5531"/>
                    </a:cubicBezTo>
                    <a:cubicBezTo>
                      <a:pt x="6834" y="5531"/>
                      <a:pt x="8156" y="5531"/>
                      <a:pt x="9146" y="5525"/>
                    </a:cubicBezTo>
                    <a:cubicBezTo>
                      <a:pt x="10861" y="5513"/>
                      <a:pt x="10861" y="5513"/>
                      <a:pt x="10861" y="5432"/>
                    </a:cubicBezTo>
                    <a:cubicBezTo>
                      <a:pt x="10861" y="2440"/>
                      <a:pt x="8424" y="1"/>
                      <a:pt x="5431" y="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2" name="Google Shape;2172;p39"/>
            <p:cNvGrpSpPr/>
            <p:nvPr/>
          </p:nvGrpSpPr>
          <p:grpSpPr>
            <a:xfrm flipH="1">
              <a:off x="1504995" y="2886596"/>
              <a:ext cx="816777" cy="380798"/>
              <a:chOff x="3516825" y="1488550"/>
              <a:chExt cx="343400" cy="160100"/>
            </a:xfrm>
          </p:grpSpPr>
          <p:sp>
            <p:nvSpPr>
              <p:cNvPr id="2173" name="Google Shape;2173;p39"/>
              <p:cNvSpPr/>
              <p:nvPr/>
            </p:nvSpPr>
            <p:spPr>
              <a:xfrm>
                <a:off x="3530725" y="1489775"/>
                <a:ext cx="328875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13155" h="6280" extrusionOk="0">
                    <a:moveTo>
                      <a:pt x="579" y="1"/>
                    </a:moveTo>
                    <a:cubicBezTo>
                      <a:pt x="242" y="1"/>
                      <a:pt x="0" y="331"/>
                      <a:pt x="99" y="650"/>
                    </a:cubicBezTo>
                    <a:lnTo>
                      <a:pt x="1796" y="6279"/>
                    </a:lnTo>
                    <a:lnTo>
                      <a:pt x="12780" y="6279"/>
                    </a:lnTo>
                    <a:lnTo>
                      <a:pt x="13111" y="5781"/>
                    </a:lnTo>
                    <a:cubicBezTo>
                      <a:pt x="13154" y="5712"/>
                      <a:pt x="13111" y="5631"/>
                      <a:pt x="13030" y="5631"/>
                    </a:cubicBezTo>
                    <a:lnTo>
                      <a:pt x="8809" y="5631"/>
                    </a:lnTo>
                    <a:lnTo>
                      <a:pt x="7364" y="369"/>
                    </a:lnTo>
                    <a:cubicBezTo>
                      <a:pt x="7301" y="150"/>
                      <a:pt x="7108" y="1"/>
                      <a:pt x="68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39"/>
              <p:cNvSpPr/>
              <p:nvPr/>
            </p:nvSpPr>
            <p:spPr>
              <a:xfrm>
                <a:off x="3530875" y="1488700"/>
                <a:ext cx="329350" cy="159150"/>
              </a:xfrm>
              <a:custGeom>
                <a:avLst/>
                <a:gdLst/>
                <a:ahLst/>
                <a:cxnLst/>
                <a:rect l="l" t="t" r="r" b="b"/>
                <a:pathLst>
                  <a:path w="13174" h="6366" extrusionOk="0">
                    <a:moveTo>
                      <a:pt x="6871" y="94"/>
                    </a:moveTo>
                    <a:cubicBezTo>
                      <a:pt x="7076" y="94"/>
                      <a:pt x="7257" y="231"/>
                      <a:pt x="7313" y="425"/>
                    </a:cubicBezTo>
                    <a:lnTo>
                      <a:pt x="8760" y="5686"/>
                    </a:lnTo>
                    <a:cubicBezTo>
                      <a:pt x="8766" y="5706"/>
                      <a:pt x="8785" y="5718"/>
                      <a:pt x="8809" y="5718"/>
                    </a:cubicBezTo>
                    <a:lnTo>
                      <a:pt x="13024" y="5718"/>
                    </a:lnTo>
                    <a:cubicBezTo>
                      <a:pt x="13044" y="5718"/>
                      <a:pt x="13062" y="5730"/>
                      <a:pt x="13068" y="5743"/>
                    </a:cubicBezTo>
                    <a:cubicBezTo>
                      <a:pt x="13081" y="5761"/>
                      <a:pt x="13081" y="5781"/>
                      <a:pt x="13068" y="5799"/>
                    </a:cubicBezTo>
                    <a:lnTo>
                      <a:pt x="12750" y="6273"/>
                    </a:lnTo>
                    <a:lnTo>
                      <a:pt x="1827" y="6273"/>
                    </a:lnTo>
                    <a:lnTo>
                      <a:pt x="138" y="680"/>
                    </a:lnTo>
                    <a:cubicBezTo>
                      <a:pt x="93" y="543"/>
                      <a:pt x="118" y="394"/>
                      <a:pt x="205" y="275"/>
                    </a:cubicBezTo>
                    <a:cubicBezTo>
                      <a:pt x="293" y="156"/>
                      <a:pt x="429" y="94"/>
                      <a:pt x="573" y="94"/>
                    </a:cubicBezTo>
                    <a:close/>
                    <a:moveTo>
                      <a:pt x="573" y="0"/>
                    </a:moveTo>
                    <a:cubicBezTo>
                      <a:pt x="400" y="0"/>
                      <a:pt x="236" y="81"/>
                      <a:pt x="130" y="219"/>
                    </a:cubicBezTo>
                    <a:cubicBezTo>
                      <a:pt x="31" y="362"/>
                      <a:pt x="0" y="543"/>
                      <a:pt x="49" y="711"/>
                    </a:cubicBezTo>
                    <a:lnTo>
                      <a:pt x="1746" y="6336"/>
                    </a:lnTo>
                    <a:cubicBezTo>
                      <a:pt x="1752" y="6354"/>
                      <a:pt x="1770" y="6366"/>
                      <a:pt x="1790" y="6366"/>
                    </a:cubicBezTo>
                    <a:lnTo>
                      <a:pt x="12774" y="6366"/>
                    </a:lnTo>
                    <a:cubicBezTo>
                      <a:pt x="12788" y="6366"/>
                      <a:pt x="12800" y="6360"/>
                      <a:pt x="12812" y="6348"/>
                    </a:cubicBezTo>
                    <a:lnTo>
                      <a:pt x="13142" y="5849"/>
                    </a:lnTo>
                    <a:cubicBezTo>
                      <a:pt x="13174" y="5804"/>
                      <a:pt x="13174" y="5749"/>
                      <a:pt x="13148" y="5700"/>
                    </a:cubicBezTo>
                    <a:cubicBezTo>
                      <a:pt x="13124" y="5655"/>
                      <a:pt x="13081" y="5625"/>
                      <a:pt x="13024" y="5625"/>
                    </a:cubicBezTo>
                    <a:lnTo>
                      <a:pt x="8840" y="5625"/>
                    </a:lnTo>
                    <a:lnTo>
                      <a:pt x="7401" y="400"/>
                    </a:lnTo>
                    <a:cubicBezTo>
                      <a:pt x="7332" y="163"/>
                      <a:pt x="7120" y="0"/>
                      <a:pt x="6871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39"/>
              <p:cNvSpPr/>
              <p:nvPr/>
            </p:nvSpPr>
            <p:spPr>
              <a:xfrm>
                <a:off x="3517125" y="1490125"/>
                <a:ext cx="224825" cy="156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279" extrusionOk="0">
                    <a:moveTo>
                      <a:pt x="581" y="0"/>
                    </a:moveTo>
                    <a:cubicBezTo>
                      <a:pt x="245" y="0"/>
                      <a:pt x="1" y="331"/>
                      <a:pt x="101" y="654"/>
                    </a:cubicBezTo>
                    <a:lnTo>
                      <a:pt x="1796" y="6279"/>
                    </a:lnTo>
                    <a:lnTo>
                      <a:pt x="8992" y="6279"/>
                    </a:lnTo>
                    <a:lnTo>
                      <a:pt x="7364" y="368"/>
                    </a:lnTo>
                    <a:cubicBezTo>
                      <a:pt x="7302" y="150"/>
                      <a:pt x="7109" y="0"/>
                      <a:pt x="6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39"/>
              <p:cNvSpPr/>
              <p:nvPr/>
            </p:nvSpPr>
            <p:spPr>
              <a:xfrm>
                <a:off x="3516825" y="1488550"/>
                <a:ext cx="227150" cy="160100"/>
              </a:xfrm>
              <a:custGeom>
                <a:avLst/>
                <a:gdLst/>
                <a:ahLst/>
                <a:cxnLst/>
                <a:rect l="l" t="t" r="r" b="b"/>
                <a:pathLst>
                  <a:path w="9086" h="6404" extrusionOk="0">
                    <a:moveTo>
                      <a:pt x="6896" y="124"/>
                    </a:moveTo>
                    <a:cubicBezTo>
                      <a:pt x="7089" y="124"/>
                      <a:pt x="7264" y="256"/>
                      <a:pt x="7314" y="449"/>
                    </a:cubicBezTo>
                    <a:lnTo>
                      <a:pt x="8922" y="6279"/>
                    </a:lnTo>
                    <a:lnTo>
                      <a:pt x="1859" y="6279"/>
                    </a:lnTo>
                    <a:lnTo>
                      <a:pt x="168" y="699"/>
                    </a:lnTo>
                    <a:cubicBezTo>
                      <a:pt x="131" y="561"/>
                      <a:pt x="157" y="418"/>
                      <a:pt x="237" y="305"/>
                    </a:cubicBezTo>
                    <a:cubicBezTo>
                      <a:pt x="326" y="193"/>
                      <a:pt x="456" y="124"/>
                      <a:pt x="593" y="124"/>
                    </a:cubicBezTo>
                    <a:close/>
                    <a:moveTo>
                      <a:pt x="593" y="0"/>
                    </a:moveTo>
                    <a:cubicBezTo>
                      <a:pt x="412" y="0"/>
                      <a:pt x="251" y="87"/>
                      <a:pt x="145" y="231"/>
                    </a:cubicBezTo>
                    <a:cubicBezTo>
                      <a:pt x="32" y="374"/>
                      <a:pt x="1" y="561"/>
                      <a:pt x="56" y="730"/>
                    </a:cubicBezTo>
                    <a:lnTo>
                      <a:pt x="1765" y="6403"/>
                    </a:lnTo>
                    <a:lnTo>
                      <a:pt x="9085" y="6403"/>
                    </a:lnTo>
                    <a:lnTo>
                      <a:pt x="7439" y="418"/>
                    </a:lnTo>
                    <a:cubicBezTo>
                      <a:pt x="7370" y="175"/>
                      <a:pt x="7146" y="0"/>
                      <a:pt x="6896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39"/>
              <p:cNvSpPr/>
              <p:nvPr/>
            </p:nvSpPr>
            <p:spPr>
              <a:xfrm>
                <a:off x="3516825" y="1488550"/>
                <a:ext cx="226800" cy="160100"/>
              </a:xfrm>
              <a:custGeom>
                <a:avLst/>
                <a:gdLst/>
                <a:ahLst/>
                <a:cxnLst/>
                <a:rect l="l" t="t" r="r" b="b"/>
                <a:pathLst>
                  <a:path w="9072" h="6404" extrusionOk="0">
                    <a:moveTo>
                      <a:pt x="6896" y="124"/>
                    </a:moveTo>
                    <a:cubicBezTo>
                      <a:pt x="7089" y="124"/>
                      <a:pt x="7264" y="256"/>
                      <a:pt x="7314" y="449"/>
                    </a:cubicBezTo>
                    <a:lnTo>
                      <a:pt x="8922" y="6279"/>
                    </a:lnTo>
                    <a:lnTo>
                      <a:pt x="1859" y="6279"/>
                    </a:lnTo>
                    <a:lnTo>
                      <a:pt x="168" y="699"/>
                    </a:lnTo>
                    <a:cubicBezTo>
                      <a:pt x="131" y="561"/>
                      <a:pt x="157" y="418"/>
                      <a:pt x="237" y="305"/>
                    </a:cubicBezTo>
                    <a:cubicBezTo>
                      <a:pt x="326" y="193"/>
                      <a:pt x="456" y="124"/>
                      <a:pt x="593" y="124"/>
                    </a:cubicBezTo>
                    <a:close/>
                    <a:moveTo>
                      <a:pt x="593" y="0"/>
                    </a:moveTo>
                    <a:cubicBezTo>
                      <a:pt x="412" y="0"/>
                      <a:pt x="251" y="87"/>
                      <a:pt x="145" y="231"/>
                    </a:cubicBezTo>
                    <a:cubicBezTo>
                      <a:pt x="32" y="374"/>
                      <a:pt x="1" y="561"/>
                      <a:pt x="56" y="730"/>
                    </a:cubicBezTo>
                    <a:lnTo>
                      <a:pt x="1753" y="6360"/>
                    </a:lnTo>
                    <a:cubicBezTo>
                      <a:pt x="1759" y="6385"/>
                      <a:pt x="1785" y="6403"/>
                      <a:pt x="1808" y="6403"/>
                    </a:cubicBezTo>
                    <a:lnTo>
                      <a:pt x="9004" y="6403"/>
                    </a:lnTo>
                    <a:cubicBezTo>
                      <a:pt x="9028" y="6403"/>
                      <a:pt x="9042" y="6391"/>
                      <a:pt x="9054" y="6379"/>
                    </a:cubicBezTo>
                    <a:cubicBezTo>
                      <a:pt x="9066" y="6360"/>
                      <a:pt x="9072" y="6342"/>
                      <a:pt x="9066" y="6322"/>
                    </a:cubicBezTo>
                    <a:lnTo>
                      <a:pt x="7439" y="418"/>
                    </a:lnTo>
                    <a:cubicBezTo>
                      <a:pt x="7370" y="175"/>
                      <a:pt x="7146" y="0"/>
                      <a:pt x="6896" y="0"/>
                    </a:cubicBez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39"/>
              <p:cNvSpPr/>
              <p:nvPr/>
            </p:nvSpPr>
            <p:spPr>
              <a:xfrm>
                <a:off x="3611600" y="1557900"/>
                <a:ext cx="35250" cy="35100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404" extrusionOk="0">
                    <a:moveTo>
                      <a:pt x="754" y="132"/>
                    </a:moveTo>
                    <a:cubicBezTo>
                      <a:pt x="1042" y="132"/>
                      <a:pt x="1278" y="363"/>
                      <a:pt x="1278" y="650"/>
                    </a:cubicBezTo>
                    <a:lnTo>
                      <a:pt x="1278" y="749"/>
                    </a:lnTo>
                    <a:cubicBezTo>
                      <a:pt x="1278" y="1036"/>
                      <a:pt x="1042" y="1272"/>
                      <a:pt x="754" y="1272"/>
                    </a:cubicBezTo>
                    <a:lnTo>
                      <a:pt x="656" y="1272"/>
                    </a:lnTo>
                    <a:cubicBezTo>
                      <a:pt x="368" y="1272"/>
                      <a:pt x="138" y="1036"/>
                      <a:pt x="138" y="749"/>
                    </a:cubicBezTo>
                    <a:lnTo>
                      <a:pt x="138" y="650"/>
                    </a:lnTo>
                    <a:cubicBezTo>
                      <a:pt x="138" y="363"/>
                      <a:pt x="368" y="132"/>
                      <a:pt x="656" y="132"/>
                    </a:cubicBezTo>
                    <a:close/>
                    <a:moveTo>
                      <a:pt x="656" y="0"/>
                    </a:moveTo>
                    <a:cubicBezTo>
                      <a:pt x="293" y="0"/>
                      <a:pt x="0" y="294"/>
                      <a:pt x="0" y="650"/>
                    </a:cubicBezTo>
                    <a:lnTo>
                      <a:pt x="0" y="749"/>
                    </a:lnTo>
                    <a:cubicBezTo>
                      <a:pt x="0" y="1111"/>
                      <a:pt x="293" y="1404"/>
                      <a:pt x="656" y="1404"/>
                    </a:cubicBezTo>
                    <a:lnTo>
                      <a:pt x="754" y="1404"/>
                    </a:lnTo>
                    <a:cubicBezTo>
                      <a:pt x="1116" y="1404"/>
                      <a:pt x="1410" y="1111"/>
                      <a:pt x="1410" y="749"/>
                    </a:cubicBezTo>
                    <a:lnTo>
                      <a:pt x="1410" y="650"/>
                    </a:lnTo>
                    <a:cubicBezTo>
                      <a:pt x="1410" y="294"/>
                      <a:pt x="1116" y="0"/>
                      <a:pt x="754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904B2D-A82F-4E49-A249-6B8C9A7A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176" y="-66910"/>
            <a:ext cx="5188146" cy="2030144"/>
          </a:xfrm>
          <a:prstGeom prst="rect">
            <a:avLst/>
          </a:prstGeom>
        </p:spPr>
      </p:pic>
      <p:pic>
        <p:nvPicPr>
          <p:cNvPr id="382" name="Рисунок 381">
            <a:extLst>
              <a:ext uri="{FF2B5EF4-FFF2-40B4-BE49-F238E27FC236}">
                <a16:creationId xmlns:a16="http://schemas.microsoft.com/office/drawing/2014/main" id="{AF0FA109-E248-49EE-95B8-A254C6CE5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4703" y="4512402"/>
            <a:ext cx="2352675" cy="276225"/>
          </a:xfrm>
          <a:prstGeom prst="rect">
            <a:avLst/>
          </a:prstGeom>
        </p:spPr>
      </p:pic>
      <p:sp>
        <p:nvSpPr>
          <p:cNvPr id="384" name="TextBox 383">
            <a:extLst>
              <a:ext uri="{FF2B5EF4-FFF2-40B4-BE49-F238E27FC236}">
                <a16:creationId xmlns:a16="http://schemas.microsoft.com/office/drawing/2014/main" id="{E0BE6E74-8434-41EF-A172-D461E0E489F0}"/>
              </a:ext>
            </a:extLst>
          </p:cNvPr>
          <p:cNvSpPr txBox="1"/>
          <p:nvPr/>
        </p:nvSpPr>
        <p:spPr>
          <a:xfrm>
            <a:off x="3964319" y="1405919"/>
            <a:ext cx="5685396" cy="786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49"/>
              </a:buClr>
              <a:buSzPts val="1400"/>
              <a:buFont typeface="DM Sans"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313149"/>
                </a:solidFill>
                <a:effectLst/>
                <a:uLnTx/>
                <a:uFillTx/>
                <a:latin typeface="DM Sans"/>
                <a:cs typeface="Arial"/>
                <a:sym typeface="DM Sans"/>
              </a:rPr>
              <a:t>Ссылка на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13149"/>
                </a:solidFill>
                <a:effectLst/>
                <a:uLnTx/>
                <a:uFillTx/>
                <a:latin typeface="DM Sans"/>
                <a:cs typeface="Arial"/>
                <a:sym typeface="DM Sans"/>
              </a:rPr>
              <a:t>Read.me</a:t>
            </a:r>
            <a:r>
              <a:rPr kumimoji="0" 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313149"/>
                </a:solidFill>
                <a:effectLst/>
                <a:uLnTx/>
                <a:uFillTx/>
                <a:latin typeface="DM Sans"/>
                <a:cs typeface="Arial"/>
                <a:sym typeface="DM Sans"/>
              </a:rPr>
              <a:t>:</a:t>
            </a:r>
            <a:br>
              <a:rPr kumimoji="0" 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313149"/>
                </a:solidFill>
                <a:effectLst/>
                <a:uLnTx/>
                <a:uFillTx/>
                <a:latin typeface="DM Sans"/>
                <a:cs typeface="Arial"/>
                <a:sym typeface="DM Sans"/>
              </a:rPr>
            </a:br>
            <a:r>
              <a:rPr lang="en-US" sz="1600" b="0" i="0" u="none" strike="noStrike" dirty="0">
                <a:effectLst/>
                <a:latin typeface="Roboto" panose="02000000000000000000" pitchFamily="2" charset="0"/>
                <a:hlinkClick r:id="rId6" tooltip="https://disk.yandex.ru/d/1vnmnRvbWcCB4g"/>
              </a:rPr>
              <a:t>https://disk.yandex.ru/d/1vnmnRvbWcCB4g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313149"/>
              </a:solidFill>
              <a:effectLst/>
              <a:uLnTx/>
              <a:uFillTx/>
              <a:latin typeface="DM Sans"/>
              <a:cs typeface="Arial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Команда</a:t>
            </a:r>
            <a:endParaRPr dirty="0"/>
          </a:p>
        </p:txBody>
      </p:sp>
      <p:sp>
        <p:nvSpPr>
          <p:cNvPr id="2281" name="Google Shape;2281;p43"/>
          <p:cNvSpPr txBox="1">
            <a:spLocks noGrp="1"/>
          </p:cNvSpPr>
          <p:nvPr>
            <p:ph type="subTitle" idx="1"/>
          </p:nvPr>
        </p:nvSpPr>
        <p:spPr>
          <a:xfrm>
            <a:off x="1026552" y="3817049"/>
            <a:ext cx="23055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UX/UI </a:t>
            </a:r>
            <a:r>
              <a:rPr lang="ru-RU" dirty="0"/>
              <a:t>дизайн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Backend Dev</a:t>
            </a:r>
          </a:p>
        </p:txBody>
      </p:sp>
      <p:sp>
        <p:nvSpPr>
          <p:cNvPr id="2282" name="Google Shape;2282;p43"/>
          <p:cNvSpPr txBox="1">
            <a:spLocks noGrp="1"/>
          </p:cNvSpPr>
          <p:nvPr>
            <p:ph type="subTitle" idx="2"/>
          </p:nvPr>
        </p:nvSpPr>
        <p:spPr>
          <a:xfrm>
            <a:off x="3415849" y="3817049"/>
            <a:ext cx="23055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Backend Dev</a:t>
            </a:r>
          </a:p>
        </p:txBody>
      </p:sp>
      <p:sp>
        <p:nvSpPr>
          <p:cNvPr id="2283" name="Google Shape;2283;p43"/>
          <p:cNvSpPr txBox="1">
            <a:spLocks noGrp="1"/>
          </p:cNvSpPr>
          <p:nvPr>
            <p:ph type="subTitle" idx="3"/>
          </p:nvPr>
        </p:nvSpPr>
        <p:spPr>
          <a:xfrm>
            <a:off x="5805146" y="3817049"/>
            <a:ext cx="23055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Frontend Dev</a:t>
            </a:r>
            <a:endParaRPr dirty="0"/>
          </a:p>
        </p:txBody>
      </p:sp>
      <p:sp>
        <p:nvSpPr>
          <p:cNvPr id="2284" name="Google Shape;2284;p43"/>
          <p:cNvSpPr txBox="1">
            <a:spLocks noGrp="1"/>
          </p:cNvSpPr>
          <p:nvPr>
            <p:ph type="subTitle" idx="4"/>
          </p:nvPr>
        </p:nvSpPr>
        <p:spPr>
          <a:xfrm>
            <a:off x="1026552" y="3534225"/>
            <a:ext cx="23055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Пашкова Арина </a:t>
            </a:r>
            <a:endParaRPr dirty="0"/>
          </a:p>
        </p:txBody>
      </p:sp>
      <p:sp>
        <p:nvSpPr>
          <p:cNvPr id="2285" name="Google Shape;2285;p43"/>
          <p:cNvSpPr txBox="1">
            <a:spLocks noGrp="1"/>
          </p:cNvSpPr>
          <p:nvPr>
            <p:ph type="subTitle" idx="5"/>
          </p:nvPr>
        </p:nvSpPr>
        <p:spPr>
          <a:xfrm>
            <a:off x="3417550" y="3534225"/>
            <a:ext cx="23055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Волков Егор</a:t>
            </a:r>
            <a:endParaRPr dirty="0"/>
          </a:p>
        </p:txBody>
      </p:sp>
      <p:sp>
        <p:nvSpPr>
          <p:cNvPr id="2286" name="Google Shape;2286;p43"/>
          <p:cNvSpPr txBox="1">
            <a:spLocks noGrp="1"/>
          </p:cNvSpPr>
          <p:nvPr>
            <p:ph type="subTitle" idx="6"/>
          </p:nvPr>
        </p:nvSpPr>
        <p:spPr>
          <a:xfrm>
            <a:off x="5811948" y="3534225"/>
            <a:ext cx="23055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Исаева Аделина</a:t>
            </a:r>
            <a:endParaRPr dirty="0"/>
          </a:p>
        </p:txBody>
      </p:sp>
      <p:cxnSp>
        <p:nvCxnSpPr>
          <p:cNvPr id="2290" name="Google Shape;2290;p43"/>
          <p:cNvCxnSpPr>
            <a:cxnSpLocks/>
            <a:endCxn id="2284" idx="0"/>
          </p:cNvCxnSpPr>
          <p:nvPr/>
        </p:nvCxnSpPr>
        <p:spPr>
          <a:xfrm>
            <a:off x="2179302" y="3305688"/>
            <a:ext cx="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91" name="Google Shape;2291;p43"/>
          <p:cNvCxnSpPr>
            <a:cxnSpLocks/>
            <a:endCxn id="2285" idx="0"/>
          </p:cNvCxnSpPr>
          <p:nvPr/>
        </p:nvCxnSpPr>
        <p:spPr>
          <a:xfrm>
            <a:off x="4570300" y="3305688"/>
            <a:ext cx="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92" name="Google Shape;2292;p43"/>
          <p:cNvCxnSpPr>
            <a:cxnSpLocks/>
            <a:endCxn id="2286" idx="0"/>
          </p:cNvCxnSpPr>
          <p:nvPr/>
        </p:nvCxnSpPr>
        <p:spPr>
          <a:xfrm flipH="1">
            <a:off x="6964596" y="3305688"/>
            <a:ext cx="69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F9C9593-223A-48EA-A1C4-336054BE1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3700" y="162264"/>
            <a:ext cx="2352675" cy="2762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C60CD98-9C2C-462A-B3EE-BC6561B7BC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47" t="8110" r="5969" b="4214"/>
          <a:stretch/>
        </p:blipFill>
        <p:spPr>
          <a:xfrm>
            <a:off x="1272904" y="1347931"/>
            <a:ext cx="1814014" cy="195775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EF07FA-CEDE-4771-958F-346D802C19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t="25666" r="18073" b="22978"/>
          <a:stretch/>
        </p:blipFill>
        <p:spPr>
          <a:xfrm>
            <a:off x="3638504" y="1347931"/>
            <a:ext cx="1863591" cy="19577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5704021-BE2B-44B4-8CA5-0CEA40B18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29" y="1347931"/>
            <a:ext cx="1465901" cy="195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Команда</a:t>
            </a:r>
            <a:endParaRPr dirty="0"/>
          </a:p>
        </p:txBody>
      </p:sp>
      <p:sp>
        <p:nvSpPr>
          <p:cNvPr id="2281" name="Google Shape;2281;p43"/>
          <p:cNvSpPr txBox="1">
            <a:spLocks noGrp="1"/>
          </p:cNvSpPr>
          <p:nvPr>
            <p:ph type="subTitle" idx="1"/>
          </p:nvPr>
        </p:nvSpPr>
        <p:spPr>
          <a:xfrm>
            <a:off x="1637353" y="3817049"/>
            <a:ext cx="23055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of them all</a:t>
            </a:r>
            <a:endParaRPr/>
          </a:p>
        </p:txBody>
      </p:sp>
      <p:sp>
        <p:nvSpPr>
          <p:cNvPr id="2282" name="Google Shape;2282;p43"/>
          <p:cNvSpPr txBox="1">
            <a:spLocks noGrp="1"/>
          </p:cNvSpPr>
          <p:nvPr>
            <p:ph type="subTitle" idx="2"/>
          </p:nvPr>
        </p:nvSpPr>
        <p:spPr>
          <a:xfrm>
            <a:off x="5282128" y="3817049"/>
            <a:ext cx="23055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Frontend Dev</a:t>
            </a:r>
            <a:endParaRPr dirty="0"/>
          </a:p>
        </p:txBody>
      </p:sp>
      <p:sp>
        <p:nvSpPr>
          <p:cNvPr id="2284" name="Google Shape;2284;p43"/>
          <p:cNvSpPr txBox="1">
            <a:spLocks noGrp="1"/>
          </p:cNvSpPr>
          <p:nvPr>
            <p:ph type="subTitle" idx="4"/>
          </p:nvPr>
        </p:nvSpPr>
        <p:spPr>
          <a:xfrm>
            <a:off x="1637353" y="3534225"/>
            <a:ext cx="23055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Зимарев</a:t>
            </a:r>
            <a:r>
              <a:rPr lang="ru-RU" dirty="0"/>
              <a:t> Юрий </a:t>
            </a:r>
            <a:endParaRPr dirty="0"/>
          </a:p>
        </p:txBody>
      </p:sp>
      <p:sp>
        <p:nvSpPr>
          <p:cNvPr id="2285" name="Google Shape;2285;p43"/>
          <p:cNvSpPr txBox="1">
            <a:spLocks noGrp="1"/>
          </p:cNvSpPr>
          <p:nvPr>
            <p:ph type="subTitle" idx="5"/>
          </p:nvPr>
        </p:nvSpPr>
        <p:spPr>
          <a:xfrm>
            <a:off x="5214738" y="3534225"/>
            <a:ext cx="244028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Прошин Алексей</a:t>
            </a:r>
            <a:endParaRPr dirty="0"/>
          </a:p>
        </p:txBody>
      </p:sp>
      <p:cxnSp>
        <p:nvCxnSpPr>
          <p:cNvPr id="2290" name="Google Shape;2290;p43"/>
          <p:cNvCxnSpPr>
            <a:cxnSpLocks/>
            <a:endCxn id="2284" idx="0"/>
          </p:cNvCxnSpPr>
          <p:nvPr/>
        </p:nvCxnSpPr>
        <p:spPr>
          <a:xfrm>
            <a:off x="2790103" y="3305688"/>
            <a:ext cx="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91" name="Google Shape;2291;p43"/>
          <p:cNvCxnSpPr>
            <a:cxnSpLocks/>
            <a:endCxn id="2285" idx="0"/>
          </p:cNvCxnSpPr>
          <p:nvPr/>
        </p:nvCxnSpPr>
        <p:spPr>
          <a:xfrm flipH="1">
            <a:off x="6434878" y="3305688"/>
            <a:ext cx="1701" cy="2285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D7B9A23-9331-4F4D-8D61-A38E1992D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1714" y="162149"/>
            <a:ext cx="2352675" cy="27622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0CA9B47-1DC6-4D6F-AD44-19B2475B7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804" y="1005342"/>
            <a:ext cx="1833432" cy="231272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8B5C403-566E-4BB4-B2C5-A4F18692C4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57"/>
          <a:stretch/>
        </p:blipFill>
        <p:spPr>
          <a:xfrm>
            <a:off x="1637353" y="1096978"/>
            <a:ext cx="2286319" cy="220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5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Google Shape;3574;p58"/>
          <p:cNvSpPr txBox="1">
            <a:spLocks noGrp="1"/>
          </p:cNvSpPr>
          <p:nvPr>
            <p:ph type="title"/>
          </p:nvPr>
        </p:nvSpPr>
        <p:spPr>
          <a:xfrm>
            <a:off x="719999" y="3018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Визуальное описание функционала системы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752FF6-A538-42B2-8613-95FEF044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956" y="1479029"/>
            <a:ext cx="5864087" cy="3046676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5A6660BA-9520-49BC-8CA8-6CA0C109E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659" y="111287"/>
            <a:ext cx="2352675" cy="27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35"/>
          <p:cNvSpPr txBox="1">
            <a:spLocks noGrp="1"/>
          </p:cNvSpPr>
          <p:nvPr>
            <p:ph type="title"/>
          </p:nvPr>
        </p:nvSpPr>
        <p:spPr>
          <a:xfrm>
            <a:off x="799100" y="633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Описание используемого технологического стека </a:t>
            </a:r>
            <a:br>
              <a:rPr lang="ru-RU" dirty="0"/>
            </a:br>
            <a:r>
              <a:rPr lang="ru-RU" dirty="0"/>
              <a:t>и инструментов</a:t>
            </a:r>
            <a:endParaRPr dirty="0"/>
          </a:p>
        </p:txBody>
      </p:sp>
      <p:graphicFrame>
        <p:nvGraphicFramePr>
          <p:cNvPr id="1712" name="Google Shape;1712;p35"/>
          <p:cNvGraphicFramePr/>
          <p:nvPr>
            <p:extLst>
              <p:ext uri="{D42A27DB-BD31-4B8C-83A1-F6EECF244321}">
                <p14:modId xmlns:p14="http://schemas.microsoft.com/office/powerpoint/2010/main" val="1547124089"/>
              </p:ext>
            </p:extLst>
          </p:nvPr>
        </p:nvGraphicFramePr>
        <p:xfrm>
          <a:off x="869058" y="1797934"/>
          <a:ext cx="7564083" cy="2805450"/>
        </p:xfrm>
        <a:graphic>
          <a:graphicData uri="http://schemas.openxmlformats.org/drawingml/2006/table">
            <a:tbl>
              <a:tblPr>
                <a:noFill/>
                <a:tableStyleId>{509A40E3-1F0F-4C41-B112-82B736605661}</a:tableStyleId>
              </a:tblPr>
              <a:tblGrid>
                <a:gridCol w="2375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Django</a:t>
                      </a:r>
                      <a:endParaRPr sz="10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Мощный Python-фреймворк для быстрой разработки безопасных веб-приложений</a:t>
                      </a:r>
                      <a:endParaRPr sz="1000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HTML</a:t>
                      </a:r>
                      <a:endParaRPr sz="10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Язык разметки для структурирования контента веб-страниц</a:t>
                      </a:r>
                      <a:endParaRPr sz="1000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CSS</a:t>
                      </a:r>
                      <a:endParaRPr sz="10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Язык стилизации, определяющий внешний вид веб-страниц</a:t>
                      </a:r>
                      <a:endParaRPr sz="1000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JS (JavaScript)</a:t>
                      </a:r>
                      <a:endParaRPr sz="10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Язык программирования для добавления интерактивности веб-страницам</a:t>
                      </a:r>
                      <a:endParaRPr sz="1000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Erwin Process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Modeller</a:t>
                      </a:r>
                      <a:endParaRPr sz="10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Инструмент для визуализации и оптимизации бизнес-процессов</a:t>
                      </a:r>
                      <a:endParaRPr sz="1000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MySQL</a:t>
                      </a:r>
                      <a:endParaRPr sz="10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Популярная система для быстрого и надежного управления базами данных</a:t>
                      </a:r>
                      <a:endParaRPr sz="1000" b="1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Bootstrap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Библиотека CSS и JS для разработки адаптивных и мобильно-ориентированных веб-сайтов с готовыми компонентами дизайна</a:t>
                      </a:r>
                      <a:endParaRPr lang="ru-RU" sz="1000" b="1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256710"/>
                  </a:ext>
                </a:extLst>
              </a:tr>
            </a:tbl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CB50B0-B7FB-4871-9BAD-F82663A9F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9901" y="4668365"/>
            <a:ext cx="2352675" cy="27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Описания архитектур системы</a:t>
            </a:r>
            <a:endParaRPr sz="2000" dirty="0"/>
          </a:p>
        </p:txBody>
      </p:sp>
      <p:sp>
        <p:nvSpPr>
          <p:cNvPr id="3265" name="Google Shape;3265;p54"/>
          <p:cNvSpPr txBox="1"/>
          <p:nvPr/>
        </p:nvSpPr>
        <p:spPr>
          <a:xfrm>
            <a:off x="1169312" y="2019216"/>
            <a:ext cx="2065800" cy="845681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Пользователь системы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66" name="Google Shape;3266;p54"/>
          <p:cNvSpPr txBox="1"/>
          <p:nvPr/>
        </p:nvSpPr>
        <p:spPr>
          <a:xfrm>
            <a:off x="1169312" y="1588800"/>
            <a:ext cx="2065800" cy="43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7" name="Google Shape;3267;p54"/>
          <p:cNvSpPr txBox="1"/>
          <p:nvPr/>
        </p:nvSpPr>
        <p:spPr>
          <a:xfrm>
            <a:off x="3539055" y="2019216"/>
            <a:ext cx="2289421" cy="845683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Кандидат, посетивший платформу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68" name="Google Shape;3268;p54"/>
          <p:cNvSpPr txBox="1"/>
          <p:nvPr/>
        </p:nvSpPr>
        <p:spPr>
          <a:xfrm>
            <a:off x="3539056" y="1588800"/>
            <a:ext cx="2289422" cy="43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VisitedCandidate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9" name="Google Shape;3269;p54"/>
          <p:cNvSpPr txBox="1"/>
          <p:nvPr/>
        </p:nvSpPr>
        <p:spPr>
          <a:xfrm>
            <a:off x="6060103" y="2019217"/>
            <a:ext cx="2065800" cy="84568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Специальность или профессия, связанная с вакансией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70" name="Google Shape;3270;p54"/>
          <p:cNvSpPr txBox="1"/>
          <p:nvPr/>
        </p:nvSpPr>
        <p:spPr>
          <a:xfrm>
            <a:off x="6060103" y="1588800"/>
            <a:ext cx="2065800" cy="43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Speciality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1" name="Google Shape;3271;p54"/>
          <p:cNvSpPr txBox="1"/>
          <p:nvPr/>
        </p:nvSpPr>
        <p:spPr>
          <a:xfrm>
            <a:off x="1169312" y="3674324"/>
            <a:ext cx="2065800" cy="99963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Местоположение вакансий и кандидатов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72" name="Google Shape;3272;p54"/>
          <p:cNvSpPr txBox="1"/>
          <p:nvPr/>
        </p:nvSpPr>
        <p:spPr>
          <a:xfrm>
            <a:off x="1169312" y="3243852"/>
            <a:ext cx="2065800" cy="43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Country </a:t>
            </a:r>
            <a:r>
              <a:rPr lang="ru-RU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 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City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3" name="Google Shape;3273;p54"/>
          <p:cNvSpPr txBox="1"/>
          <p:nvPr/>
        </p:nvSpPr>
        <p:spPr>
          <a:xfrm>
            <a:off x="3539056" y="3674325"/>
            <a:ext cx="2065800" cy="778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Заказчик, ищущий кандидатов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74" name="Google Shape;3274;p54"/>
          <p:cNvSpPr txBox="1"/>
          <p:nvPr/>
        </p:nvSpPr>
        <p:spPr>
          <a:xfrm>
            <a:off x="3539056" y="3243852"/>
            <a:ext cx="2065800" cy="43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5" name="Google Shape;3275;p54"/>
          <p:cNvSpPr txBox="1"/>
          <p:nvPr/>
        </p:nvSpPr>
        <p:spPr>
          <a:xfrm>
            <a:off x="5908800" y="3674324"/>
            <a:ext cx="2065800" cy="1084595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Представители HR и HRBP, связанные с пользователями и заказчиками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76" name="Google Shape;3276;p54"/>
          <p:cNvSpPr txBox="1"/>
          <p:nvPr/>
        </p:nvSpPr>
        <p:spPr>
          <a:xfrm>
            <a:off x="5908800" y="3243852"/>
            <a:ext cx="2065800" cy="43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HR </a:t>
            </a:r>
            <a:r>
              <a:rPr lang="ru-RU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 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HRBP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77" name="Google Shape;3277;p54"/>
          <p:cNvCxnSpPr>
            <a:cxnSpLocks/>
            <a:stCxn id="3266" idx="3"/>
            <a:endCxn id="3268" idx="1"/>
          </p:cNvCxnSpPr>
          <p:nvPr/>
        </p:nvCxnSpPr>
        <p:spPr>
          <a:xfrm>
            <a:off x="3235112" y="1804050"/>
            <a:ext cx="3039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278" name="Google Shape;3278;p54"/>
          <p:cNvCxnSpPr>
            <a:cxnSpLocks/>
            <a:stCxn id="3268" idx="3"/>
            <a:endCxn id="3270" idx="1"/>
          </p:cNvCxnSpPr>
          <p:nvPr/>
        </p:nvCxnSpPr>
        <p:spPr>
          <a:xfrm>
            <a:off x="5828478" y="1804050"/>
            <a:ext cx="2316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279" name="Google Shape;3279;p54"/>
          <p:cNvCxnSpPr>
            <a:cxnSpLocks/>
          </p:cNvCxnSpPr>
          <p:nvPr/>
        </p:nvCxnSpPr>
        <p:spPr>
          <a:xfrm flipH="1">
            <a:off x="1173939" y="2159284"/>
            <a:ext cx="6956591" cy="1655052"/>
          </a:xfrm>
          <a:prstGeom prst="bentConnector5">
            <a:avLst>
              <a:gd name="adj1" fmla="val -3286"/>
              <a:gd name="adj2" fmla="val 50000"/>
              <a:gd name="adj3" fmla="val 10328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280" name="Google Shape;3280;p54"/>
          <p:cNvCxnSpPr>
            <a:stCxn id="3272" idx="3"/>
            <a:endCxn id="3274" idx="1"/>
          </p:cNvCxnSpPr>
          <p:nvPr/>
        </p:nvCxnSpPr>
        <p:spPr>
          <a:xfrm>
            <a:off x="3235112" y="3459102"/>
            <a:ext cx="30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281" name="Google Shape;3281;p54"/>
          <p:cNvCxnSpPr>
            <a:stCxn id="3274" idx="3"/>
            <a:endCxn id="3276" idx="1"/>
          </p:cNvCxnSpPr>
          <p:nvPr/>
        </p:nvCxnSpPr>
        <p:spPr>
          <a:xfrm>
            <a:off x="5604856" y="3459102"/>
            <a:ext cx="30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D852376-6811-48F8-94E0-D7C5D4AC6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1714" y="162149"/>
            <a:ext cx="2352675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Описания архитектур системы</a:t>
            </a:r>
            <a:endParaRPr sz="2000" dirty="0"/>
          </a:p>
        </p:txBody>
      </p:sp>
      <p:sp>
        <p:nvSpPr>
          <p:cNvPr id="3265" name="Google Shape;3265;p54"/>
          <p:cNvSpPr txBox="1"/>
          <p:nvPr/>
        </p:nvSpPr>
        <p:spPr>
          <a:xfrm>
            <a:off x="1169312" y="2019216"/>
            <a:ext cx="2065800" cy="845681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Подробная информация о вакансии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66" name="Google Shape;3266;p54"/>
          <p:cNvSpPr txBox="1"/>
          <p:nvPr/>
        </p:nvSpPr>
        <p:spPr>
          <a:xfrm>
            <a:off x="1169312" y="1588800"/>
            <a:ext cx="2065800" cy="43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Vacancy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7" name="Google Shape;3267;p54"/>
          <p:cNvSpPr txBox="1"/>
          <p:nvPr/>
        </p:nvSpPr>
        <p:spPr>
          <a:xfrm>
            <a:off x="3539055" y="2019216"/>
            <a:ext cx="2289421" cy="845683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Тестовые задания для кандидатов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68" name="Google Shape;3268;p54"/>
          <p:cNvSpPr txBox="1"/>
          <p:nvPr/>
        </p:nvSpPr>
        <p:spPr>
          <a:xfrm>
            <a:off x="3539056" y="1588800"/>
            <a:ext cx="2289422" cy="43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TestTask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9" name="Google Shape;3269;p54"/>
          <p:cNvSpPr txBox="1"/>
          <p:nvPr/>
        </p:nvSpPr>
        <p:spPr>
          <a:xfrm>
            <a:off x="6060103" y="2019217"/>
            <a:ext cx="2065800" cy="84568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Информация о собеседованиях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70" name="Google Shape;3270;p54"/>
          <p:cNvSpPr txBox="1"/>
          <p:nvPr/>
        </p:nvSpPr>
        <p:spPr>
          <a:xfrm>
            <a:off x="6060103" y="1588800"/>
            <a:ext cx="2065800" cy="43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Interview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1" name="Google Shape;3271;p54"/>
          <p:cNvSpPr txBox="1"/>
          <p:nvPr/>
        </p:nvSpPr>
        <p:spPr>
          <a:xfrm>
            <a:off x="1169312" y="3925743"/>
            <a:ext cx="2248176" cy="99963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Информация о кандидатах и их статус в процессе найма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72" name="Google Shape;3272;p54"/>
          <p:cNvSpPr txBox="1"/>
          <p:nvPr/>
        </p:nvSpPr>
        <p:spPr>
          <a:xfrm>
            <a:off x="1169312" y="3495243"/>
            <a:ext cx="2248176" cy="43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Candidate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77" name="Google Shape;3277;p54"/>
          <p:cNvCxnSpPr>
            <a:cxnSpLocks/>
            <a:stCxn id="3266" idx="3"/>
            <a:endCxn id="3268" idx="1"/>
          </p:cNvCxnSpPr>
          <p:nvPr/>
        </p:nvCxnSpPr>
        <p:spPr>
          <a:xfrm>
            <a:off x="3235112" y="1804050"/>
            <a:ext cx="3039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278" name="Google Shape;3278;p54"/>
          <p:cNvCxnSpPr>
            <a:cxnSpLocks/>
            <a:stCxn id="3268" idx="3"/>
            <a:endCxn id="3270" idx="1"/>
          </p:cNvCxnSpPr>
          <p:nvPr/>
        </p:nvCxnSpPr>
        <p:spPr>
          <a:xfrm>
            <a:off x="5828478" y="1804050"/>
            <a:ext cx="2316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279" name="Google Shape;3279;p54"/>
          <p:cNvCxnSpPr>
            <a:cxnSpLocks/>
          </p:cNvCxnSpPr>
          <p:nvPr/>
        </p:nvCxnSpPr>
        <p:spPr>
          <a:xfrm flipH="1">
            <a:off x="1173939" y="2159284"/>
            <a:ext cx="6956591" cy="1655052"/>
          </a:xfrm>
          <a:prstGeom prst="bentConnector5">
            <a:avLst>
              <a:gd name="adj1" fmla="val -3286"/>
              <a:gd name="adj2" fmla="val 57155"/>
              <a:gd name="adj3" fmla="val 10328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4F0D69BB-B35F-4B47-BA17-87CD245F4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1714" y="162149"/>
            <a:ext cx="23526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06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38"/>
          <p:cNvSpPr txBox="1">
            <a:spLocks noGrp="1"/>
          </p:cNvSpPr>
          <p:nvPr>
            <p:ph type="title"/>
          </p:nvPr>
        </p:nvSpPr>
        <p:spPr>
          <a:xfrm>
            <a:off x="634481" y="3814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Описания архитектур системы</a:t>
            </a: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54A4AD-C7D5-4BCE-B1F8-95CC08285E18}"/>
              </a:ext>
            </a:extLst>
          </p:cNvPr>
          <p:cNvSpPr txBox="1"/>
          <p:nvPr/>
        </p:nvSpPr>
        <p:spPr>
          <a:xfrm>
            <a:off x="1368310" y="1096688"/>
            <a:ext cx="7486238" cy="3547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49"/>
              </a:buClr>
              <a:buSzPts val="1400"/>
              <a:buFont typeface="DM Sans"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313149"/>
                </a:solidFill>
                <a:effectLst/>
                <a:uLnTx/>
                <a:uFillTx/>
                <a:latin typeface="DM Sans"/>
                <a:sym typeface="DM Sans"/>
              </a:rPr>
              <a:t>Пользователи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313149"/>
                </a:solidFill>
                <a:effectLst/>
                <a:uLnTx/>
                <a:uFillTx/>
                <a:latin typeface="DM Sans"/>
                <a:sym typeface="DM Sans"/>
              </a:rPr>
              <a:t>: Разделены на HR, HRBP, и обычных пользователей. У каждого типа пользователя свои уникальные функции и возможности.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49"/>
              </a:buClr>
              <a:buSzPts val="1400"/>
              <a:buFont typeface="DM Sans"/>
              <a:buNone/>
              <a:tabLst/>
              <a:defRPr/>
            </a:pP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313149"/>
              </a:solidFill>
              <a:effectLst/>
              <a:uLnTx/>
              <a:uFillTx/>
              <a:latin typeface="DM Sans"/>
              <a:sym typeface="DM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49"/>
              </a:buClr>
              <a:buSzPts val="1400"/>
              <a:buFont typeface="DM Sans"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313149"/>
                </a:solidFill>
                <a:effectLst/>
                <a:uLnTx/>
                <a:uFillTx/>
                <a:latin typeface="DM Sans"/>
                <a:sym typeface="DM Sans"/>
              </a:rPr>
              <a:t>Вакансии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313149"/>
                </a:solidFill>
                <a:effectLst/>
                <a:uLnTx/>
                <a:uFillTx/>
                <a:latin typeface="DM Sans"/>
                <a:sym typeface="DM Sans"/>
              </a:rPr>
              <a:t>: Создаются HR или HRBP. Они содержат информацию о работе, включая специальность, описание, требования к опыту работы и образованию, график работы, тип занятости, предлагаемую зарплату и местоположение.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49"/>
              </a:buClr>
              <a:buSzPts val="1400"/>
              <a:buFont typeface="DM Sans"/>
              <a:buNone/>
              <a:tabLst/>
              <a:defRPr/>
            </a:pP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313149"/>
              </a:solidFill>
              <a:effectLst/>
              <a:uLnTx/>
              <a:uFillTx/>
              <a:latin typeface="DM Sans"/>
              <a:sym typeface="DM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49"/>
              </a:buClr>
              <a:buSzPts val="1400"/>
              <a:buFont typeface="DM Sans"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313149"/>
                </a:solidFill>
                <a:effectLst/>
                <a:uLnTx/>
                <a:uFillTx/>
                <a:latin typeface="DM Sans"/>
                <a:sym typeface="DM Sans"/>
              </a:rPr>
              <a:t>Кандидаты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313149"/>
                </a:solidFill>
                <a:effectLst/>
                <a:uLnTx/>
                <a:uFillTx/>
                <a:latin typeface="DM Sans"/>
                <a:sym typeface="DM Sans"/>
              </a:rPr>
              <a:t>: Регистрируются в системе и могут просматривать вакансии, подходящие под их квалификацию. Они могут пройти тестовое задание и участвовать в интервью.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49"/>
              </a:buClr>
              <a:buSzPts val="1400"/>
              <a:buFont typeface="DM Sans"/>
              <a:buNone/>
              <a:tabLst/>
              <a:defRPr/>
            </a:pP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313149"/>
              </a:solidFill>
              <a:effectLst/>
              <a:uLnTx/>
              <a:uFillTx/>
              <a:latin typeface="DM Sans"/>
              <a:sym typeface="DM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49"/>
              </a:buClr>
              <a:buSzPts val="1400"/>
              <a:buFont typeface="DM Sans"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313149"/>
                </a:solidFill>
                <a:effectLst/>
                <a:uLnTx/>
                <a:uFillTx/>
                <a:latin typeface="DM Sans"/>
                <a:sym typeface="DM Sans"/>
              </a:rPr>
              <a:t>Тестовые задания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313149"/>
                </a:solidFill>
                <a:effectLst/>
                <a:uLnTx/>
                <a:uFillTx/>
                <a:latin typeface="DM Sans"/>
                <a:sym typeface="DM Sans"/>
              </a:rPr>
              <a:t>: Используются для оценки навыков и знаний кандидатов.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49"/>
              </a:buClr>
              <a:buSzPts val="1400"/>
              <a:buFont typeface="DM Sans"/>
              <a:buNone/>
              <a:tabLst/>
              <a:defRPr/>
            </a:pP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313149"/>
              </a:solidFill>
              <a:effectLst/>
              <a:uLnTx/>
              <a:uFillTx/>
              <a:latin typeface="DM Sans"/>
              <a:sym typeface="DM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49"/>
              </a:buClr>
              <a:buSzPts val="1400"/>
              <a:buFont typeface="DM Sans"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313149"/>
                </a:solidFill>
                <a:effectLst/>
                <a:uLnTx/>
                <a:uFillTx/>
                <a:latin typeface="DM Sans"/>
                <a:sym typeface="DM Sans"/>
              </a:rPr>
              <a:t>Интервью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313149"/>
                </a:solidFill>
                <a:effectLst/>
                <a:uLnTx/>
                <a:uFillTx/>
                <a:latin typeface="DM Sans"/>
                <a:sym typeface="DM Sans"/>
              </a:rPr>
              <a:t>: Проводятся с выбранными кандидатами для оценки их </a:t>
            </a:r>
            <a:r>
              <a:rPr kumimoji="0" 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13149"/>
                </a:solidFill>
                <a:effectLst/>
                <a:uLnTx/>
                <a:uFillTx/>
                <a:latin typeface="DM Sans"/>
                <a:sym typeface="DM Sans"/>
              </a:rPr>
              <a:t>подходящести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313149"/>
                </a:solidFill>
                <a:effectLst/>
                <a:uLnTx/>
                <a:uFillTx/>
                <a:latin typeface="DM Sans"/>
                <a:sym typeface="DM Sans"/>
              </a:rPr>
              <a:t> к вакансии.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13149"/>
              </a:solidFill>
              <a:effectLst/>
              <a:uLnTx/>
              <a:uFillTx/>
              <a:latin typeface="DM Sans"/>
              <a:sym typeface="DM Sans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AB051F3-3372-4ED7-B6DB-D4019358B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1714" y="162149"/>
            <a:ext cx="2352675" cy="27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D12594E-A7C3-4DB7-9AEF-F589E0E1F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568" y="2519534"/>
            <a:ext cx="3849741" cy="195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FB8A3C-60C5-4A43-9563-EE43C581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402" y="1259975"/>
            <a:ext cx="3656066" cy="182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02" name="Google Shape;3702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Описание решения с точки зрения безопасности</a:t>
            </a:r>
            <a:endParaRPr lang="en-US" sz="2000" dirty="0"/>
          </a:p>
        </p:txBody>
      </p:sp>
      <p:sp>
        <p:nvSpPr>
          <p:cNvPr id="3755" name="Google Shape;3755;p61"/>
          <p:cNvSpPr txBox="1"/>
          <p:nvPr/>
        </p:nvSpPr>
        <p:spPr>
          <a:xfrm>
            <a:off x="58359" y="3390031"/>
            <a:ext cx="191464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Авторизация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9" name="Google Shape;3759;p61"/>
          <p:cNvSpPr txBox="1"/>
          <p:nvPr/>
        </p:nvSpPr>
        <p:spPr>
          <a:xfrm>
            <a:off x="7367467" y="1614226"/>
            <a:ext cx="1705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Реализация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3" name="Google Shape;3763;p61"/>
          <p:cNvSpPr/>
          <p:nvPr/>
        </p:nvSpPr>
        <p:spPr>
          <a:xfrm>
            <a:off x="7453768" y="1075025"/>
            <a:ext cx="612000" cy="612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4" name="Google Shape;3764;p61"/>
          <p:cNvSpPr/>
          <p:nvPr/>
        </p:nvSpPr>
        <p:spPr>
          <a:xfrm>
            <a:off x="569302" y="2900536"/>
            <a:ext cx="612000" cy="612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67" name="Google Shape;3767;p61"/>
          <p:cNvCxnSpPr>
            <a:cxnSpLocks/>
            <a:stCxn id="3764" idx="3"/>
          </p:cNvCxnSpPr>
          <p:nvPr/>
        </p:nvCxnSpPr>
        <p:spPr>
          <a:xfrm flipV="1">
            <a:off x="1181302" y="2647813"/>
            <a:ext cx="971600" cy="55872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68" name="Google Shape;3768;p61"/>
          <p:cNvCxnSpPr>
            <a:cxnSpLocks/>
            <a:stCxn id="3763" idx="1"/>
          </p:cNvCxnSpPr>
          <p:nvPr/>
        </p:nvCxnSpPr>
        <p:spPr>
          <a:xfrm rot="10800000" flipV="1">
            <a:off x="6344884" y="1381024"/>
            <a:ext cx="1108885" cy="1138509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88" name="Google Shape;4219;p64">
            <a:extLst>
              <a:ext uri="{FF2B5EF4-FFF2-40B4-BE49-F238E27FC236}">
                <a16:creationId xmlns:a16="http://schemas.microsoft.com/office/drawing/2014/main" id="{20CE3968-D5A6-4D4D-BABA-EEA7759423D9}"/>
              </a:ext>
            </a:extLst>
          </p:cNvPr>
          <p:cNvGrpSpPr/>
          <p:nvPr/>
        </p:nvGrpSpPr>
        <p:grpSpPr>
          <a:xfrm>
            <a:off x="7633615" y="1207918"/>
            <a:ext cx="252305" cy="346213"/>
            <a:chOff x="2388786" y="2451558"/>
            <a:chExt cx="275322" cy="377797"/>
          </a:xfrm>
        </p:grpSpPr>
        <p:sp>
          <p:nvSpPr>
            <p:cNvPr id="89" name="Google Shape;4220;p64">
              <a:extLst>
                <a:ext uri="{FF2B5EF4-FFF2-40B4-BE49-F238E27FC236}">
                  <a16:creationId xmlns:a16="http://schemas.microsoft.com/office/drawing/2014/main" id="{24256BA7-C1FD-4310-83B1-F3640E44D896}"/>
                </a:ext>
              </a:extLst>
            </p:cNvPr>
            <p:cNvSpPr/>
            <p:nvPr/>
          </p:nvSpPr>
          <p:spPr>
            <a:xfrm>
              <a:off x="2388786" y="2451558"/>
              <a:ext cx="275322" cy="377797"/>
            </a:xfrm>
            <a:custGeom>
              <a:avLst/>
              <a:gdLst/>
              <a:ahLst/>
              <a:cxnLst/>
              <a:rect l="l" t="t" r="r" b="b"/>
              <a:pathLst>
                <a:path w="3216" h="4413" extrusionOk="0">
                  <a:moveTo>
                    <a:pt x="1593" y="181"/>
                  </a:moveTo>
                  <a:cubicBezTo>
                    <a:pt x="2192" y="181"/>
                    <a:pt x="2675" y="657"/>
                    <a:pt x="2675" y="1262"/>
                  </a:cubicBezTo>
                  <a:lnTo>
                    <a:pt x="2675" y="1471"/>
                  </a:lnTo>
                  <a:lnTo>
                    <a:pt x="2466" y="1471"/>
                  </a:lnTo>
                  <a:lnTo>
                    <a:pt x="2466" y="1262"/>
                  </a:lnTo>
                  <a:cubicBezTo>
                    <a:pt x="2466" y="779"/>
                    <a:pt x="2076" y="390"/>
                    <a:pt x="1593" y="390"/>
                  </a:cubicBezTo>
                  <a:cubicBezTo>
                    <a:pt x="1146" y="390"/>
                    <a:pt x="750" y="779"/>
                    <a:pt x="750" y="1262"/>
                  </a:cubicBezTo>
                  <a:lnTo>
                    <a:pt x="750" y="1471"/>
                  </a:lnTo>
                  <a:lnTo>
                    <a:pt x="541" y="1471"/>
                  </a:lnTo>
                  <a:lnTo>
                    <a:pt x="541" y="1262"/>
                  </a:lnTo>
                  <a:cubicBezTo>
                    <a:pt x="541" y="657"/>
                    <a:pt x="1024" y="181"/>
                    <a:pt x="1593" y="181"/>
                  </a:cubicBezTo>
                  <a:close/>
                  <a:moveTo>
                    <a:pt x="872" y="1623"/>
                  </a:moveTo>
                  <a:lnTo>
                    <a:pt x="901" y="1651"/>
                  </a:lnTo>
                  <a:lnTo>
                    <a:pt x="901" y="1860"/>
                  </a:lnTo>
                  <a:lnTo>
                    <a:pt x="425" y="1860"/>
                  </a:lnTo>
                  <a:lnTo>
                    <a:pt x="425" y="1651"/>
                  </a:lnTo>
                  <a:lnTo>
                    <a:pt x="425" y="1623"/>
                  </a:lnTo>
                  <a:close/>
                  <a:moveTo>
                    <a:pt x="1593" y="570"/>
                  </a:moveTo>
                  <a:cubicBezTo>
                    <a:pt x="1983" y="570"/>
                    <a:pt x="2285" y="866"/>
                    <a:pt x="2285" y="1262"/>
                  </a:cubicBezTo>
                  <a:lnTo>
                    <a:pt x="2285" y="1471"/>
                  </a:lnTo>
                  <a:cubicBezTo>
                    <a:pt x="2228" y="1500"/>
                    <a:pt x="2163" y="1558"/>
                    <a:pt x="2163" y="1651"/>
                  </a:cubicBezTo>
                  <a:lnTo>
                    <a:pt x="2163" y="1860"/>
                  </a:lnTo>
                  <a:lnTo>
                    <a:pt x="1053" y="1860"/>
                  </a:lnTo>
                  <a:lnTo>
                    <a:pt x="1053" y="1651"/>
                  </a:lnTo>
                  <a:cubicBezTo>
                    <a:pt x="1053" y="1558"/>
                    <a:pt x="1024" y="1500"/>
                    <a:pt x="930" y="1471"/>
                  </a:cubicBezTo>
                  <a:lnTo>
                    <a:pt x="930" y="1226"/>
                  </a:lnTo>
                  <a:cubicBezTo>
                    <a:pt x="930" y="866"/>
                    <a:pt x="1233" y="570"/>
                    <a:pt x="1593" y="570"/>
                  </a:cubicBezTo>
                  <a:close/>
                  <a:moveTo>
                    <a:pt x="2797" y="1623"/>
                  </a:moveTo>
                  <a:lnTo>
                    <a:pt x="2826" y="1651"/>
                  </a:lnTo>
                  <a:lnTo>
                    <a:pt x="2826" y="1860"/>
                  </a:lnTo>
                  <a:lnTo>
                    <a:pt x="2314" y="1860"/>
                  </a:lnTo>
                  <a:lnTo>
                    <a:pt x="2314" y="1651"/>
                  </a:lnTo>
                  <a:lnTo>
                    <a:pt x="2343" y="1623"/>
                  </a:lnTo>
                  <a:close/>
                  <a:moveTo>
                    <a:pt x="2949" y="2041"/>
                  </a:moveTo>
                  <a:cubicBezTo>
                    <a:pt x="3006" y="2041"/>
                    <a:pt x="3064" y="2069"/>
                    <a:pt x="3064" y="2127"/>
                  </a:cubicBezTo>
                  <a:lnTo>
                    <a:pt x="3064" y="4146"/>
                  </a:lnTo>
                  <a:cubicBezTo>
                    <a:pt x="3064" y="4203"/>
                    <a:pt x="3006" y="4232"/>
                    <a:pt x="2949" y="4232"/>
                  </a:cubicBezTo>
                  <a:lnTo>
                    <a:pt x="274" y="4232"/>
                  </a:lnTo>
                  <a:cubicBezTo>
                    <a:pt x="209" y="4232"/>
                    <a:pt x="180" y="4203"/>
                    <a:pt x="180" y="4146"/>
                  </a:cubicBezTo>
                  <a:lnTo>
                    <a:pt x="180" y="2127"/>
                  </a:lnTo>
                  <a:cubicBezTo>
                    <a:pt x="180" y="2069"/>
                    <a:pt x="209" y="2041"/>
                    <a:pt x="274" y="2041"/>
                  </a:cubicBezTo>
                  <a:close/>
                  <a:moveTo>
                    <a:pt x="1593" y="0"/>
                  </a:moveTo>
                  <a:cubicBezTo>
                    <a:pt x="930" y="0"/>
                    <a:pt x="361" y="541"/>
                    <a:pt x="361" y="1226"/>
                  </a:cubicBezTo>
                  <a:lnTo>
                    <a:pt x="361" y="1471"/>
                  </a:lnTo>
                  <a:cubicBezTo>
                    <a:pt x="274" y="1500"/>
                    <a:pt x="245" y="1558"/>
                    <a:pt x="245" y="1651"/>
                  </a:cubicBezTo>
                  <a:lnTo>
                    <a:pt x="245" y="1860"/>
                  </a:lnTo>
                  <a:cubicBezTo>
                    <a:pt x="94" y="1889"/>
                    <a:pt x="0" y="2012"/>
                    <a:pt x="0" y="2127"/>
                  </a:cubicBezTo>
                  <a:lnTo>
                    <a:pt x="0" y="4146"/>
                  </a:lnTo>
                  <a:cubicBezTo>
                    <a:pt x="0" y="4290"/>
                    <a:pt x="123" y="4412"/>
                    <a:pt x="274" y="4412"/>
                  </a:cubicBezTo>
                  <a:lnTo>
                    <a:pt x="2949" y="4412"/>
                  </a:lnTo>
                  <a:cubicBezTo>
                    <a:pt x="3093" y="4412"/>
                    <a:pt x="3215" y="4290"/>
                    <a:pt x="3215" y="4146"/>
                  </a:cubicBezTo>
                  <a:lnTo>
                    <a:pt x="3215" y="2127"/>
                  </a:lnTo>
                  <a:cubicBezTo>
                    <a:pt x="3215" y="2012"/>
                    <a:pt x="3129" y="1889"/>
                    <a:pt x="2977" y="1860"/>
                  </a:cubicBezTo>
                  <a:lnTo>
                    <a:pt x="2977" y="1651"/>
                  </a:lnTo>
                  <a:cubicBezTo>
                    <a:pt x="2977" y="1558"/>
                    <a:pt x="2949" y="1500"/>
                    <a:pt x="2855" y="1471"/>
                  </a:cubicBezTo>
                  <a:lnTo>
                    <a:pt x="2855" y="1226"/>
                  </a:lnTo>
                  <a:cubicBezTo>
                    <a:pt x="2855" y="541"/>
                    <a:pt x="2285" y="0"/>
                    <a:pt x="15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221;p64">
              <a:extLst>
                <a:ext uri="{FF2B5EF4-FFF2-40B4-BE49-F238E27FC236}">
                  <a16:creationId xmlns:a16="http://schemas.microsoft.com/office/drawing/2014/main" id="{AAA8E5D7-5DAF-483D-8097-68FE6A9320B3}"/>
                </a:ext>
              </a:extLst>
            </p:cNvPr>
            <p:cNvSpPr/>
            <p:nvPr/>
          </p:nvSpPr>
          <p:spPr>
            <a:xfrm>
              <a:off x="2419606" y="2641611"/>
              <a:ext cx="213597" cy="156838"/>
            </a:xfrm>
            <a:custGeom>
              <a:avLst/>
              <a:gdLst/>
              <a:ahLst/>
              <a:cxnLst/>
              <a:rect l="l" t="t" r="r" b="b"/>
              <a:pathLst>
                <a:path w="2495" h="1832" extrusionOk="0">
                  <a:moveTo>
                    <a:pt x="94" y="1"/>
                  </a:moveTo>
                  <a:cubicBezTo>
                    <a:pt x="29" y="1"/>
                    <a:pt x="1" y="30"/>
                    <a:pt x="1" y="87"/>
                  </a:cubicBezTo>
                  <a:lnTo>
                    <a:pt x="1" y="513"/>
                  </a:lnTo>
                  <a:cubicBezTo>
                    <a:pt x="1" y="570"/>
                    <a:pt x="29" y="599"/>
                    <a:pt x="65" y="599"/>
                  </a:cubicBezTo>
                  <a:cubicBezTo>
                    <a:pt x="76" y="605"/>
                    <a:pt x="87" y="607"/>
                    <a:pt x="98" y="607"/>
                  </a:cubicBezTo>
                  <a:cubicBezTo>
                    <a:pt x="143" y="607"/>
                    <a:pt x="181" y="565"/>
                    <a:pt x="181" y="542"/>
                  </a:cubicBezTo>
                  <a:lnTo>
                    <a:pt x="181" y="181"/>
                  </a:lnTo>
                  <a:lnTo>
                    <a:pt x="2343" y="181"/>
                  </a:lnTo>
                  <a:lnTo>
                    <a:pt x="2343" y="1652"/>
                  </a:lnTo>
                  <a:lnTo>
                    <a:pt x="181" y="1652"/>
                  </a:lnTo>
                  <a:lnTo>
                    <a:pt x="181" y="1320"/>
                  </a:lnTo>
                  <a:cubicBezTo>
                    <a:pt x="181" y="1262"/>
                    <a:pt x="152" y="1234"/>
                    <a:pt x="94" y="1234"/>
                  </a:cubicBezTo>
                  <a:cubicBezTo>
                    <a:pt x="82" y="1228"/>
                    <a:pt x="71" y="1226"/>
                    <a:pt x="61" y="1226"/>
                  </a:cubicBezTo>
                  <a:cubicBezTo>
                    <a:pt x="19" y="1226"/>
                    <a:pt x="1" y="1268"/>
                    <a:pt x="1" y="1291"/>
                  </a:cubicBezTo>
                  <a:lnTo>
                    <a:pt x="1" y="1745"/>
                  </a:lnTo>
                  <a:cubicBezTo>
                    <a:pt x="1" y="1803"/>
                    <a:pt x="29" y="1832"/>
                    <a:pt x="94" y="1832"/>
                  </a:cubicBezTo>
                  <a:lnTo>
                    <a:pt x="2408" y="1832"/>
                  </a:lnTo>
                  <a:cubicBezTo>
                    <a:pt x="2466" y="1832"/>
                    <a:pt x="2495" y="1803"/>
                    <a:pt x="2495" y="1745"/>
                  </a:cubicBezTo>
                  <a:lnTo>
                    <a:pt x="2495" y="87"/>
                  </a:lnTo>
                  <a:cubicBezTo>
                    <a:pt x="2495" y="30"/>
                    <a:pt x="2466" y="1"/>
                    <a:pt x="24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222;p64">
              <a:extLst>
                <a:ext uri="{FF2B5EF4-FFF2-40B4-BE49-F238E27FC236}">
                  <a16:creationId xmlns:a16="http://schemas.microsoft.com/office/drawing/2014/main" id="{96F93037-1E59-433C-A5FC-3172181EED28}"/>
                </a:ext>
              </a:extLst>
            </p:cNvPr>
            <p:cNvSpPr/>
            <p:nvPr/>
          </p:nvSpPr>
          <p:spPr>
            <a:xfrm>
              <a:off x="2494257" y="2670033"/>
              <a:ext cx="66776" cy="100078"/>
            </a:xfrm>
            <a:custGeom>
              <a:avLst/>
              <a:gdLst/>
              <a:ahLst/>
              <a:cxnLst/>
              <a:rect l="l" t="t" r="r" b="b"/>
              <a:pathLst>
                <a:path w="780" h="1169" extrusionOk="0">
                  <a:moveTo>
                    <a:pt x="390" y="181"/>
                  </a:moveTo>
                  <a:cubicBezTo>
                    <a:pt x="513" y="181"/>
                    <a:pt x="599" y="267"/>
                    <a:pt x="599" y="390"/>
                  </a:cubicBezTo>
                  <a:cubicBezTo>
                    <a:pt x="599" y="476"/>
                    <a:pt x="570" y="541"/>
                    <a:pt x="513" y="570"/>
                  </a:cubicBezTo>
                  <a:cubicBezTo>
                    <a:pt x="484" y="599"/>
                    <a:pt x="484" y="599"/>
                    <a:pt x="484" y="628"/>
                  </a:cubicBezTo>
                  <a:lnTo>
                    <a:pt x="484" y="873"/>
                  </a:lnTo>
                  <a:cubicBezTo>
                    <a:pt x="484" y="930"/>
                    <a:pt x="455" y="988"/>
                    <a:pt x="390" y="988"/>
                  </a:cubicBezTo>
                  <a:cubicBezTo>
                    <a:pt x="332" y="988"/>
                    <a:pt x="275" y="930"/>
                    <a:pt x="275" y="873"/>
                  </a:cubicBezTo>
                  <a:lnTo>
                    <a:pt x="275" y="628"/>
                  </a:lnTo>
                  <a:cubicBezTo>
                    <a:pt x="275" y="599"/>
                    <a:pt x="275" y="599"/>
                    <a:pt x="239" y="570"/>
                  </a:cubicBezTo>
                  <a:cubicBezTo>
                    <a:pt x="181" y="541"/>
                    <a:pt x="152" y="476"/>
                    <a:pt x="152" y="390"/>
                  </a:cubicBezTo>
                  <a:cubicBezTo>
                    <a:pt x="152" y="267"/>
                    <a:pt x="275" y="181"/>
                    <a:pt x="390" y="181"/>
                  </a:cubicBezTo>
                  <a:close/>
                  <a:moveTo>
                    <a:pt x="361" y="0"/>
                  </a:moveTo>
                  <a:cubicBezTo>
                    <a:pt x="152" y="0"/>
                    <a:pt x="1" y="181"/>
                    <a:pt x="1" y="390"/>
                  </a:cubicBezTo>
                  <a:cubicBezTo>
                    <a:pt x="1" y="512"/>
                    <a:pt x="30" y="599"/>
                    <a:pt x="95" y="656"/>
                  </a:cubicBezTo>
                  <a:lnTo>
                    <a:pt x="95" y="873"/>
                  </a:lnTo>
                  <a:cubicBezTo>
                    <a:pt x="95" y="1053"/>
                    <a:pt x="210" y="1168"/>
                    <a:pt x="390" y="1168"/>
                  </a:cubicBezTo>
                  <a:cubicBezTo>
                    <a:pt x="542" y="1168"/>
                    <a:pt x="664" y="1053"/>
                    <a:pt x="664" y="873"/>
                  </a:cubicBezTo>
                  <a:lnTo>
                    <a:pt x="664" y="656"/>
                  </a:lnTo>
                  <a:cubicBezTo>
                    <a:pt x="722" y="599"/>
                    <a:pt x="779" y="476"/>
                    <a:pt x="779" y="390"/>
                  </a:cubicBezTo>
                  <a:cubicBezTo>
                    <a:pt x="751" y="181"/>
                    <a:pt x="570" y="0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223;p64">
              <a:extLst>
                <a:ext uri="{FF2B5EF4-FFF2-40B4-BE49-F238E27FC236}">
                  <a16:creationId xmlns:a16="http://schemas.microsoft.com/office/drawing/2014/main" id="{3A72E524-EF40-4161-9F3F-BF6B0514CFD0}"/>
                </a:ext>
              </a:extLst>
            </p:cNvPr>
            <p:cNvSpPr/>
            <p:nvPr/>
          </p:nvSpPr>
          <p:spPr>
            <a:xfrm>
              <a:off x="2419606" y="2713865"/>
              <a:ext cx="15495" cy="13270"/>
            </a:xfrm>
            <a:custGeom>
              <a:avLst/>
              <a:gdLst/>
              <a:ahLst/>
              <a:cxnLst/>
              <a:rect l="l" t="t" r="r" b="b"/>
              <a:pathLst>
                <a:path w="181" h="155" extrusionOk="0">
                  <a:moveTo>
                    <a:pt x="94" y="0"/>
                  </a:moveTo>
                  <a:cubicBezTo>
                    <a:pt x="29" y="0"/>
                    <a:pt x="1" y="29"/>
                    <a:pt x="1" y="58"/>
                  </a:cubicBezTo>
                  <a:lnTo>
                    <a:pt x="1" y="87"/>
                  </a:lnTo>
                  <a:cubicBezTo>
                    <a:pt x="1" y="116"/>
                    <a:pt x="29" y="144"/>
                    <a:pt x="65" y="144"/>
                  </a:cubicBezTo>
                  <a:cubicBezTo>
                    <a:pt x="77" y="152"/>
                    <a:pt x="89" y="155"/>
                    <a:pt x="100" y="155"/>
                  </a:cubicBezTo>
                  <a:cubicBezTo>
                    <a:pt x="144" y="155"/>
                    <a:pt x="181" y="104"/>
                    <a:pt x="181" y="58"/>
                  </a:cubicBezTo>
                  <a:cubicBezTo>
                    <a:pt x="181" y="29"/>
                    <a:pt x="123" y="0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4405;p65">
            <a:extLst>
              <a:ext uri="{FF2B5EF4-FFF2-40B4-BE49-F238E27FC236}">
                <a16:creationId xmlns:a16="http://schemas.microsoft.com/office/drawing/2014/main" id="{81C546F8-47EE-4B46-A641-A0CA03E8668B}"/>
              </a:ext>
            </a:extLst>
          </p:cNvPr>
          <p:cNvGrpSpPr/>
          <p:nvPr/>
        </p:nvGrpSpPr>
        <p:grpSpPr>
          <a:xfrm>
            <a:off x="734921" y="3021266"/>
            <a:ext cx="280762" cy="341039"/>
            <a:chOff x="2402822" y="3630666"/>
            <a:chExt cx="307281" cy="373251"/>
          </a:xfrm>
        </p:grpSpPr>
        <p:sp>
          <p:nvSpPr>
            <p:cNvPr id="96" name="Google Shape;4406;p65">
              <a:extLst>
                <a:ext uri="{FF2B5EF4-FFF2-40B4-BE49-F238E27FC236}">
                  <a16:creationId xmlns:a16="http://schemas.microsoft.com/office/drawing/2014/main" id="{4A53D983-F733-4FE1-BBEB-6962B9637686}"/>
                </a:ext>
              </a:extLst>
            </p:cNvPr>
            <p:cNvSpPr/>
            <p:nvPr/>
          </p:nvSpPr>
          <p:spPr>
            <a:xfrm>
              <a:off x="2541098" y="3805311"/>
              <a:ext cx="33853" cy="15711"/>
            </a:xfrm>
            <a:custGeom>
              <a:avLst/>
              <a:gdLst/>
              <a:ahLst/>
              <a:cxnLst/>
              <a:rect l="l" t="t" r="r" b="b"/>
              <a:pathLst>
                <a:path w="390" h="181" extrusionOk="0">
                  <a:moveTo>
                    <a:pt x="29" y="0"/>
                  </a:moveTo>
                  <a:cubicBezTo>
                    <a:pt x="0" y="29"/>
                    <a:pt x="0" y="58"/>
                    <a:pt x="0" y="94"/>
                  </a:cubicBezTo>
                  <a:cubicBezTo>
                    <a:pt x="58" y="151"/>
                    <a:pt x="116" y="180"/>
                    <a:pt x="180" y="180"/>
                  </a:cubicBezTo>
                  <a:cubicBezTo>
                    <a:pt x="238" y="180"/>
                    <a:pt x="296" y="151"/>
                    <a:pt x="361" y="94"/>
                  </a:cubicBezTo>
                  <a:cubicBezTo>
                    <a:pt x="390" y="58"/>
                    <a:pt x="390" y="29"/>
                    <a:pt x="361" y="0"/>
                  </a:cubicBezTo>
                  <a:lnTo>
                    <a:pt x="267" y="0"/>
                  </a:lnTo>
                  <a:cubicBezTo>
                    <a:pt x="238" y="29"/>
                    <a:pt x="209" y="58"/>
                    <a:pt x="180" y="58"/>
                  </a:cubicBezTo>
                  <a:cubicBezTo>
                    <a:pt x="144" y="58"/>
                    <a:pt x="116" y="29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407;p65">
              <a:extLst>
                <a:ext uri="{FF2B5EF4-FFF2-40B4-BE49-F238E27FC236}">
                  <a16:creationId xmlns:a16="http://schemas.microsoft.com/office/drawing/2014/main" id="{FB3713EA-8739-4020-AFB8-B6A556408E3A}"/>
                </a:ext>
              </a:extLst>
            </p:cNvPr>
            <p:cNvSpPr/>
            <p:nvPr/>
          </p:nvSpPr>
          <p:spPr>
            <a:xfrm>
              <a:off x="2402822" y="3964245"/>
              <a:ext cx="20659" cy="39495"/>
            </a:xfrm>
            <a:custGeom>
              <a:avLst/>
              <a:gdLst/>
              <a:ahLst/>
              <a:cxnLst/>
              <a:rect l="l" t="t" r="r" b="b"/>
              <a:pathLst>
                <a:path w="238" h="455" extrusionOk="0">
                  <a:moveTo>
                    <a:pt x="180" y="0"/>
                  </a:moveTo>
                  <a:cubicBezTo>
                    <a:pt x="151" y="0"/>
                    <a:pt x="115" y="29"/>
                    <a:pt x="87" y="65"/>
                  </a:cubicBezTo>
                  <a:lnTo>
                    <a:pt x="29" y="361"/>
                  </a:lnTo>
                  <a:cubicBezTo>
                    <a:pt x="0" y="389"/>
                    <a:pt x="29" y="454"/>
                    <a:pt x="58" y="454"/>
                  </a:cubicBezTo>
                  <a:lnTo>
                    <a:pt x="87" y="454"/>
                  </a:lnTo>
                  <a:cubicBezTo>
                    <a:pt x="115" y="454"/>
                    <a:pt x="151" y="425"/>
                    <a:pt x="151" y="389"/>
                  </a:cubicBezTo>
                  <a:lnTo>
                    <a:pt x="238" y="94"/>
                  </a:lnTo>
                  <a:cubicBezTo>
                    <a:pt x="238" y="65"/>
                    <a:pt x="209" y="29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408;p65">
              <a:extLst>
                <a:ext uri="{FF2B5EF4-FFF2-40B4-BE49-F238E27FC236}">
                  <a16:creationId xmlns:a16="http://schemas.microsoft.com/office/drawing/2014/main" id="{4DA180D9-BAEC-4BC9-AF79-8C1EF667114C}"/>
                </a:ext>
              </a:extLst>
            </p:cNvPr>
            <p:cNvSpPr/>
            <p:nvPr/>
          </p:nvSpPr>
          <p:spPr>
            <a:xfrm>
              <a:off x="2418447" y="3630666"/>
              <a:ext cx="291656" cy="373251"/>
            </a:xfrm>
            <a:custGeom>
              <a:avLst/>
              <a:gdLst/>
              <a:ahLst/>
              <a:cxnLst/>
              <a:rect l="l" t="t" r="r" b="b"/>
              <a:pathLst>
                <a:path w="3360" h="4300" extrusionOk="0">
                  <a:moveTo>
                    <a:pt x="1320" y="722"/>
                  </a:moveTo>
                  <a:lnTo>
                    <a:pt x="1738" y="1169"/>
                  </a:lnTo>
                  <a:cubicBezTo>
                    <a:pt x="1680" y="1205"/>
                    <a:pt x="1651" y="1262"/>
                    <a:pt x="1651" y="1320"/>
                  </a:cubicBezTo>
                  <a:lnTo>
                    <a:pt x="1651" y="1349"/>
                  </a:lnTo>
                  <a:cubicBezTo>
                    <a:pt x="1637" y="1334"/>
                    <a:pt x="1622" y="1327"/>
                    <a:pt x="1603" y="1327"/>
                  </a:cubicBezTo>
                  <a:cubicBezTo>
                    <a:pt x="1584" y="1327"/>
                    <a:pt x="1561" y="1334"/>
                    <a:pt x="1529" y="1349"/>
                  </a:cubicBezTo>
                  <a:lnTo>
                    <a:pt x="1529" y="1320"/>
                  </a:lnTo>
                  <a:cubicBezTo>
                    <a:pt x="1529" y="1234"/>
                    <a:pt x="1471" y="1169"/>
                    <a:pt x="1377" y="1169"/>
                  </a:cubicBezTo>
                  <a:lnTo>
                    <a:pt x="837" y="1169"/>
                  </a:lnTo>
                  <a:lnTo>
                    <a:pt x="1233" y="722"/>
                  </a:lnTo>
                  <a:close/>
                  <a:moveTo>
                    <a:pt x="1377" y="1291"/>
                  </a:moveTo>
                  <a:cubicBezTo>
                    <a:pt x="1413" y="1291"/>
                    <a:pt x="1413" y="1291"/>
                    <a:pt x="1413" y="1320"/>
                  </a:cubicBezTo>
                  <a:lnTo>
                    <a:pt x="1413" y="1414"/>
                  </a:lnTo>
                  <a:cubicBezTo>
                    <a:pt x="1413" y="1529"/>
                    <a:pt x="1291" y="1652"/>
                    <a:pt x="1168" y="1652"/>
                  </a:cubicBezTo>
                  <a:cubicBezTo>
                    <a:pt x="1017" y="1652"/>
                    <a:pt x="930" y="1529"/>
                    <a:pt x="930" y="1414"/>
                  </a:cubicBezTo>
                  <a:lnTo>
                    <a:pt x="930" y="1320"/>
                  </a:lnTo>
                  <a:lnTo>
                    <a:pt x="930" y="1291"/>
                  </a:lnTo>
                  <a:close/>
                  <a:moveTo>
                    <a:pt x="1831" y="1291"/>
                  </a:moveTo>
                  <a:lnTo>
                    <a:pt x="2134" y="1623"/>
                  </a:lnTo>
                  <a:cubicBezTo>
                    <a:pt x="2098" y="1652"/>
                    <a:pt x="2069" y="1652"/>
                    <a:pt x="2040" y="1652"/>
                  </a:cubicBezTo>
                  <a:cubicBezTo>
                    <a:pt x="1889" y="1652"/>
                    <a:pt x="1774" y="1565"/>
                    <a:pt x="1774" y="1414"/>
                  </a:cubicBezTo>
                  <a:lnTo>
                    <a:pt x="1774" y="1320"/>
                  </a:lnTo>
                  <a:cubicBezTo>
                    <a:pt x="1774" y="1291"/>
                    <a:pt x="1803" y="1291"/>
                    <a:pt x="1803" y="1291"/>
                  </a:cubicBezTo>
                  <a:close/>
                  <a:moveTo>
                    <a:pt x="692" y="1291"/>
                  </a:moveTo>
                  <a:lnTo>
                    <a:pt x="692" y="1443"/>
                  </a:lnTo>
                  <a:lnTo>
                    <a:pt x="599" y="1443"/>
                  </a:lnTo>
                  <a:cubicBezTo>
                    <a:pt x="590" y="1434"/>
                    <a:pt x="582" y="1431"/>
                    <a:pt x="574" y="1431"/>
                  </a:cubicBezTo>
                  <a:cubicBezTo>
                    <a:pt x="555" y="1431"/>
                    <a:pt x="541" y="1451"/>
                    <a:pt x="541" y="1471"/>
                  </a:cubicBezTo>
                  <a:cubicBezTo>
                    <a:pt x="541" y="1529"/>
                    <a:pt x="541" y="1565"/>
                    <a:pt x="599" y="1565"/>
                  </a:cubicBezTo>
                  <a:cubicBezTo>
                    <a:pt x="599" y="1565"/>
                    <a:pt x="692" y="1594"/>
                    <a:pt x="692" y="1652"/>
                  </a:cubicBezTo>
                  <a:lnTo>
                    <a:pt x="692" y="1709"/>
                  </a:lnTo>
                  <a:lnTo>
                    <a:pt x="541" y="1709"/>
                  </a:lnTo>
                  <a:cubicBezTo>
                    <a:pt x="476" y="1709"/>
                    <a:pt x="418" y="1652"/>
                    <a:pt x="418" y="1594"/>
                  </a:cubicBezTo>
                  <a:lnTo>
                    <a:pt x="418" y="1414"/>
                  </a:lnTo>
                  <a:cubicBezTo>
                    <a:pt x="418" y="1349"/>
                    <a:pt x="476" y="1291"/>
                    <a:pt x="570" y="1291"/>
                  </a:cubicBezTo>
                  <a:close/>
                  <a:moveTo>
                    <a:pt x="1566" y="1460"/>
                  </a:moveTo>
                  <a:cubicBezTo>
                    <a:pt x="1575" y="1460"/>
                    <a:pt x="1584" y="1464"/>
                    <a:pt x="1593" y="1471"/>
                  </a:cubicBezTo>
                  <a:cubicBezTo>
                    <a:pt x="1622" y="1471"/>
                    <a:pt x="1651" y="1500"/>
                    <a:pt x="1651" y="1529"/>
                  </a:cubicBezTo>
                  <a:lnTo>
                    <a:pt x="1651" y="1709"/>
                  </a:lnTo>
                  <a:cubicBezTo>
                    <a:pt x="1651" y="1745"/>
                    <a:pt x="1622" y="1774"/>
                    <a:pt x="1593" y="1774"/>
                  </a:cubicBezTo>
                  <a:cubicBezTo>
                    <a:pt x="1557" y="1774"/>
                    <a:pt x="1529" y="1745"/>
                    <a:pt x="1529" y="1709"/>
                  </a:cubicBezTo>
                  <a:lnTo>
                    <a:pt x="1529" y="1529"/>
                  </a:lnTo>
                  <a:cubicBezTo>
                    <a:pt x="1529" y="1487"/>
                    <a:pt x="1544" y="1460"/>
                    <a:pt x="1566" y="1460"/>
                  </a:cubicBezTo>
                  <a:close/>
                  <a:moveTo>
                    <a:pt x="808" y="1529"/>
                  </a:moveTo>
                  <a:cubicBezTo>
                    <a:pt x="873" y="1680"/>
                    <a:pt x="1017" y="1774"/>
                    <a:pt x="1168" y="1774"/>
                  </a:cubicBezTo>
                  <a:cubicBezTo>
                    <a:pt x="1262" y="1774"/>
                    <a:pt x="1348" y="1745"/>
                    <a:pt x="1413" y="1680"/>
                  </a:cubicBezTo>
                  <a:cubicBezTo>
                    <a:pt x="1413" y="1803"/>
                    <a:pt x="1500" y="1890"/>
                    <a:pt x="1593" y="1890"/>
                  </a:cubicBezTo>
                  <a:cubicBezTo>
                    <a:pt x="1709" y="1890"/>
                    <a:pt x="1803" y="1803"/>
                    <a:pt x="1774" y="1680"/>
                  </a:cubicBezTo>
                  <a:lnTo>
                    <a:pt x="1774" y="1680"/>
                  </a:lnTo>
                  <a:cubicBezTo>
                    <a:pt x="1831" y="1745"/>
                    <a:pt x="1954" y="1774"/>
                    <a:pt x="2040" y="1774"/>
                  </a:cubicBezTo>
                  <a:cubicBezTo>
                    <a:pt x="2098" y="1774"/>
                    <a:pt x="2163" y="1774"/>
                    <a:pt x="2221" y="1745"/>
                  </a:cubicBezTo>
                  <a:lnTo>
                    <a:pt x="2372" y="1890"/>
                  </a:lnTo>
                  <a:cubicBezTo>
                    <a:pt x="2343" y="2041"/>
                    <a:pt x="2278" y="2163"/>
                    <a:pt x="2163" y="2250"/>
                  </a:cubicBezTo>
                  <a:cubicBezTo>
                    <a:pt x="2069" y="2344"/>
                    <a:pt x="1918" y="2401"/>
                    <a:pt x="1774" y="2401"/>
                  </a:cubicBezTo>
                  <a:lnTo>
                    <a:pt x="1442" y="2401"/>
                  </a:lnTo>
                  <a:cubicBezTo>
                    <a:pt x="1082" y="2401"/>
                    <a:pt x="808" y="2135"/>
                    <a:pt x="808" y="1774"/>
                  </a:cubicBezTo>
                  <a:lnTo>
                    <a:pt x="808" y="1529"/>
                  </a:lnTo>
                  <a:close/>
                  <a:moveTo>
                    <a:pt x="1709" y="123"/>
                  </a:moveTo>
                  <a:cubicBezTo>
                    <a:pt x="2192" y="123"/>
                    <a:pt x="2552" y="513"/>
                    <a:pt x="2581" y="988"/>
                  </a:cubicBezTo>
                  <a:lnTo>
                    <a:pt x="2639" y="2221"/>
                  </a:lnTo>
                  <a:cubicBezTo>
                    <a:pt x="2639" y="2344"/>
                    <a:pt x="2610" y="2495"/>
                    <a:pt x="2495" y="2610"/>
                  </a:cubicBezTo>
                  <a:cubicBezTo>
                    <a:pt x="2401" y="2704"/>
                    <a:pt x="2278" y="2762"/>
                    <a:pt x="2163" y="2762"/>
                  </a:cubicBezTo>
                  <a:lnTo>
                    <a:pt x="1983" y="2762"/>
                  </a:lnTo>
                  <a:lnTo>
                    <a:pt x="1983" y="2524"/>
                  </a:lnTo>
                  <a:cubicBezTo>
                    <a:pt x="2069" y="2495"/>
                    <a:pt x="2163" y="2430"/>
                    <a:pt x="2250" y="2344"/>
                  </a:cubicBezTo>
                  <a:cubicBezTo>
                    <a:pt x="2372" y="2250"/>
                    <a:pt x="2459" y="2070"/>
                    <a:pt x="2495" y="1890"/>
                  </a:cubicBezTo>
                  <a:lnTo>
                    <a:pt x="2495" y="1861"/>
                  </a:lnTo>
                  <a:lnTo>
                    <a:pt x="1413" y="599"/>
                  </a:lnTo>
                  <a:lnTo>
                    <a:pt x="1139" y="599"/>
                  </a:lnTo>
                  <a:lnTo>
                    <a:pt x="721" y="1169"/>
                  </a:lnTo>
                  <a:lnTo>
                    <a:pt x="599" y="1169"/>
                  </a:lnTo>
                  <a:lnTo>
                    <a:pt x="599" y="988"/>
                  </a:lnTo>
                  <a:cubicBezTo>
                    <a:pt x="627" y="513"/>
                    <a:pt x="1017" y="123"/>
                    <a:pt x="1471" y="123"/>
                  </a:cubicBezTo>
                  <a:close/>
                  <a:moveTo>
                    <a:pt x="1860" y="2524"/>
                  </a:moveTo>
                  <a:lnTo>
                    <a:pt x="1860" y="2791"/>
                  </a:lnTo>
                  <a:lnTo>
                    <a:pt x="1738" y="2884"/>
                  </a:lnTo>
                  <a:cubicBezTo>
                    <a:pt x="1709" y="2928"/>
                    <a:pt x="1657" y="2949"/>
                    <a:pt x="1601" y="2949"/>
                  </a:cubicBezTo>
                  <a:cubicBezTo>
                    <a:pt x="1545" y="2949"/>
                    <a:pt x="1485" y="2928"/>
                    <a:pt x="1442" y="2884"/>
                  </a:cubicBezTo>
                  <a:lnTo>
                    <a:pt x="1348" y="2791"/>
                  </a:lnTo>
                  <a:lnTo>
                    <a:pt x="1348" y="2524"/>
                  </a:lnTo>
                  <a:close/>
                  <a:moveTo>
                    <a:pt x="1803" y="3036"/>
                  </a:moveTo>
                  <a:lnTo>
                    <a:pt x="1593" y="3728"/>
                  </a:lnTo>
                  <a:lnTo>
                    <a:pt x="1413" y="3036"/>
                  </a:lnTo>
                  <a:lnTo>
                    <a:pt x="1413" y="3036"/>
                  </a:lnTo>
                  <a:cubicBezTo>
                    <a:pt x="1471" y="3065"/>
                    <a:pt x="1529" y="3093"/>
                    <a:pt x="1593" y="3093"/>
                  </a:cubicBezTo>
                  <a:cubicBezTo>
                    <a:pt x="1651" y="3093"/>
                    <a:pt x="1738" y="3065"/>
                    <a:pt x="1803" y="3036"/>
                  </a:cubicBezTo>
                  <a:close/>
                  <a:moveTo>
                    <a:pt x="1233" y="2884"/>
                  </a:moveTo>
                  <a:lnTo>
                    <a:pt x="1529" y="3966"/>
                  </a:lnTo>
                  <a:lnTo>
                    <a:pt x="1529" y="4088"/>
                  </a:lnTo>
                  <a:lnTo>
                    <a:pt x="1082" y="3692"/>
                  </a:lnTo>
                  <a:lnTo>
                    <a:pt x="1197" y="3396"/>
                  </a:lnTo>
                  <a:lnTo>
                    <a:pt x="1197" y="3331"/>
                  </a:lnTo>
                  <a:lnTo>
                    <a:pt x="901" y="2884"/>
                  </a:lnTo>
                  <a:close/>
                  <a:moveTo>
                    <a:pt x="1471" y="1"/>
                  </a:moveTo>
                  <a:cubicBezTo>
                    <a:pt x="930" y="1"/>
                    <a:pt x="512" y="448"/>
                    <a:pt x="476" y="988"/>
                  </a:cubicBezTo>
                  <a:lnTo>
                    <a:pt x="476" y="1169"/>
                  </a:lnTo>
                  <a:cubicBezTo>
                    <a:pt x="361" y="1205"/>
                    <a:pt x="296" y="1320"/>
                    <a:pt x="296" y="1443"/>
                  </a:cubicBezTo>
                  <a:lnTo>
                    <a:pt x="296" y="1594"/>
                  </a:lnTo>
                  <a:cubicBezTo>
                    <a:pt x="296" y="1745"/>
                    <a:pt x="418" y="1832"/>
                    <a:pt x="570" y="1832"/>
                  </a:cubicBezTo>
                  <a:lnTo>
                    <a:pt x="692" y="1832"/>
                  </a:lnTo>
                  <a:cubicBezTo>
                    <a:pt x="721" y="2163"/>
                    <a:pt x="930" y="2401"/>
                    <a:pt x="1197" y="2495"/>
                  </a:cubicBezTo>
                  <a:lnTo>
                    <a:pt x="1197" y="2762"/>
                  </a:lnTo>
                  <a:lnTo>
                    <a:pt x="1053" y="2762"/>
                  </a:lnTo>
                  <a:cubicBezTo>
                    <a:pt x="901" y="2762"/>
                    <a:pt x="779" y="2704"/>
                    <a:pt x="692" y="2610"/>
                  </a:cubicBezTo>
                  <a:cubicBezTo>
                    <a:pt x="599" y="2495"/>
                    <a:pt x="541" y="2344"/>
                    <a:pt x="541" y="2221"/>
                  </a:cubicBezTo>
                  <a:lnTo>
                    <a:pt x="541" y="2106"/>
                  </a:lnTo>
                  <a:cubicBezTo>
                    <a:pt x="541" y="2041"/>
                    <a:pt x="512" y="2012"/>
                    <a:pt x="476" y="2012"/>
                  </a:cubicBezTo>
                  <a:cubicBezTo>
                    <a:pt x="447" y="2012"/>
                    <a:pt x="418" y="2041"/>
                    <a:pt x="418" y="2070"/>
                  </a:cubicBezTo>
                  <a:lnTo>
                    <a:pt x="418" y="2192"/>
                  </a:lnTo>
                  <a:cubicBezTo>
                    <a:pt x="418" y="2373"/>
                    <a:pt x="476" y="2553"/>
                    <a:pt x="599" y="2675"/>
                  </a:cubicBezTo>
                  <a:cubicBezTo>
                    <a:pt x="627" y="2704"/>
                    <a:pt x="656" y="2733"/>
                    <a:pt x="692" y="2762"/>
                  </a:cubicBezTo>
                  <a:cubicBezTo>
                    <a:pt x="390" y="2791"/>
                    <a:pt x="152" y="3007"/>
                    <a:pt x="87" y="3302"/>
                  </a:cubicBezTo>
                  <a:lnTo>
                    <a:pt x="0" y="3605"/>
                  </a:lnTo>
                  <a:cubicBezTo>
                    <a:pt x="0" y="3634"/>
                    <a:pt x="0" y="3663"/>
                    <a:pt x="29" y="3692"/>
                  </a:cubicBezTo>
                  <a:lnTo>
                    <a:pt x="58" y="3692"/>
                  </a:lnTo>
                  <a:cubicBezTo>
                    <a:pt x="87" y="3692"/>
                    <a:pt x="116" y="3663"/>
                    <a:pt x="116" y="3634"/>
                  </a:cubicBezTo>
                  <a:lnTo>
                    <a:pt x="209" y="3331"/>
                  </a:lnTo>
                  <a:cubicBezTo>
                    <a:pt x="209" y="3245"/>
                    <a:pt x="267" y="3151"/>
                    <a:pt x="332" y="3093"/>
                  </a:cubicBezTo>
                  <a:lnTo>
                    <a:pt x="390" y="3187"/>
                  </a:lnTo>
                  <a:cubicBezTo>
                    <a:pt x="418" y="3187"/>
                    <a:pt x="418" y="3187"/>
                    <a:pt x="418" y="3216"/>
                  </a:cubicBezTo>
                  <a:lnTo>
                    <a:pt x="418" y="4268"/>
                  </a:lnTo>
                  <a:cubicBezTo>
                    <a:pt x="440" y="4290"/>
                    <a:pt x="463" y="4300"/>
                    <a:pt x="482" y="4300"/>
                  </a:cubicBezTo>
                  <a:cubicBezTo>
                    <a:pt x="516" y="4300"/>
                    <a:pt x="541" y="4273"/>
                    <a:pt x="541" y="4232"/>
                  </a:cubicBezTo>
                  <a:lnTo>
                    <a:pt x="541" y="3274"/>
                  </a:lnTo>
                  <a:cubicBezTo>
                    <a:pt x="541" y="3187"/>
                    <a:pt x="512" y="3093"/>
                    <a:pt x="447" y="3036"/>
                  </a:cubicBezTo>
                  <a:lnTo>
                    <a:pt x="418" y="3007"/>
                  </a:lnTo>
                  <a:cubicBezTo>
                    <a:pt x="512" y="2942"/>
                    <a:pt x="627" y="2884"/>
                    <a:pt x="750" y="2884"/>
                  </a:cubicBezTo>
                  <a:lnTo>
                    <a:pt x="1082" y="3396"/>
                  </a:lnTo>
                  <a:lnTo>
                    <a:pt x="930" y="3663"/>
                  </a:lnTo>
                  <a:cubicBezTo>
                    <a:pt x="930" y="3692"/>
                    <a:pt x="930" y="3728"/>
                    <a:pt x="959" y="3757"/>
                  </a:cubicBezTo>
                  <a:lnTo>
                    <a:pt x="1557" y="4268"/>
                  </a:lnTo>
                  <a:cubicBezTo>
                    <a:pt x="1557" y="4283"/>
                    <a:pt x="1574" y="4290"/>
                    <a:pt x="1593" y="4290"/>
                  </a:cubicBezTo>
                  <a:cubicBezTo>
                    <a:pt x="1613" y="4290"/>
                    <a:pt x="1637" y="4283"/>
                    <a:pt x="1651" y="4268"/>
                  </a:cubicBezTo>
                  <a:lnTo>
                    <a:pt x="2250" y="3757"/>
                  </a:lnTo>
                  <a:cubicBezTo>
                    <a:pt x="2250" y="3728"/>
                    <a:pt x="2278" y="3692"/>
                    <a:pt x="2250" y="3663"/>
                  </a:cubicBezTo>
                  <a:lnTo>
                    <a:pt x="2134" y="3396"/>
                  </a:lnTo>
                  <a:lnTo>
                    <a:pt x="2163" y="3302"/>
                  </a:lnTo>
                  <a:cubicBezTo>
                    <a:pt x="2192" y="3274"/>
                    <a:pt x="2192" y="3245"/>
                    <a:pt x="2163" y="3216"/>
                  </a:cubicBezTo>
                  <a:cubicBezTo>
                    <a:pt x="2134" y="3216"/>
                    <a:pt x="2069" y="3216"/>
                    <a:pt x="2069" y="3245"/>
                  </a:cubicBezTo>
                  <a:lnTo>
                    <a:pt x="2012" y="3331"/>
                  </a:lnTo>
                  <a:cubicBezTo>
                    <a:pt x="1983" y="3367"/>
                    <a:pt x="1983" y="3396"/>
                    <a:pt x="1983" y="3396"/>
                  </a:cubicBezTo>
                  <a:lnTo>
                    <a:pt x="2134" y="3692"/>
                  </a:lnTo>
                  <a:lnTo>
                    <a:pt x="1651" y="4088"/>
                  </a:lnTo>
                  <a:lnTo>
                    <a:pt x="1651" y="3966"/>
                  </a:lnTo>
                  <a:lnTo>
                    <a:pt x="1954" y="2884"/>
                  </a:lnTo>
                  <a:lnTo>
                    <a:pt x="2278" y="2884"/>
                  </a:lnTo>
                  <a:lnTo>
                    <a:pt x="2221" y="3007"/>
                  </a:lnTo>
                  <a:cubicBezTo>
                    <a:pt x="2192" y="3007"/>
                    <a:pt x="2221" y="3065"/>
                    <a:pt x="2250" y="3065"/>
                  </a:cubicBezTo>
                  <a:cubicBezTo>
                    <a:pt x="2264" y="3079"/>
                    <a:pt x="2280" y="3086"/>
                    <a:pt x="2296" y="3086"/>
                  </a:cubicBezTo>
                  <a:cubicBezTo>
                    <a:pt x="2313" y="3086"/>
                    <a:pt x="2329" y="3079"/>
                    <a:pt x="2343" y="3065"/>
                  </a:cubicBezTo>
                  <a:lnTo>
                    <a:pt x="2430" y="2884"/>
                  </a:lnTo>
                  <a:cubicBezTo>
                    <a:pt x="2552" y="2884"/>
                    <a:pt x="2675" y="2942"/>
                    <a:pt x="2761" y="3007"/>
                  </a:cubicBezTo>
                  <a:lnTo>
                    <a:pt x="2675" y="3122"/>
                  </a:lnTo>
                  <a:cubicBezTo>
                    <a:pt x="2639" y="3122"/>
                    <a:pt x="2639" y="3151"/>
                    <a:pt x="2639" y="3151"/>
                  </a:cubicBezTo>
                  <a:lnTo>
                    <a:pt x="2639" y="4268"/>
                  </a:lnTo>
                  <a:cubicBezTo>
                    <a:pt x="2663" y="4290"/>
                    <a:pt x="2686" y="4300"/>
                    <a:pt x="2706" y="4300"/>
                  </a:cubicBezTo>
                  <a:cubicBezTo>
                    <a:pt x="2739" y="4300"/>
                    <a:pt x="2761" y="4273"/>
                    <a:pt x="2761" y="4232"/>
                  </a:cubicBezTo>
                  <a:lnTo>
                    <a:pt x="2761" y="3216"/>
                  </a:lnTo>
                  <a:cubicBezTo>
                    <a:pt x="2761" y="3187"/>
                    <a:pt x="2761" y="3187"/>
                    <a:pt x="2790" y="3187"/>
                  </a:cubicBezTo>
                  <a:lnTo>
                    <a:pt x="2855" y="3093"/>
                  </a:lnTo>
                  <a:cubicBezTo>
                    <a:pt x="2913" y="3151"/>
                    <a:pt x="2970" y="3245"/>
                    <a:pt x="2970" y="3331"/>
                  </a:cubicBezTo>
                  <a:lnTo>
                    <a:pt x="3216" y="4232"/>
                  </a:lnTo>
                  <a:cubicBezTo>
                    <a:pt x="3244" y="4268"/>
                    <a:pt x="3244" y="4297"/>
                    <a:pt x="3273" y="4297"/>
                  </a:cubicBezTo>
                  <a:lnTo>
                    <a:pt x="3302" y="4297"/>
                  </a:lnTo>
                  <a:cubicBezTo>
                    <a:pt x="3331" y="4297"/>
                    <a:pt x="3360" y="4232"/>
                    <a:pt x="3331" y="4204"/>
                  </a:cubicBezTo>
                  <a:lnTo>
                    <a:pt x="3122" y="3302"/>
                  </a:lnTo>
                  <a:cubicBezTo>
                    <a:pt x="3035" y="3007"/>
                    <a:pt x="2790" y="2791"/>
                    <a:pt x="2495" y="2762"/>
                  </a:cubicBezTo>
                  <a:cubicBezTo>
                    <a:pt x="2523" y="2733"/>
                    <a:pt x="2552" y="2704"/>
                    <a:pt x="2581" y="2704"/>
                  </a:cubicBezTo>
                  <a:cubicBezTo>
                    <a:pt x="2704" y="2553"/>
                    <a:pt x="2761" y="2373"/>
                    <a:pt x="2761" y="2192"/>
                  </a:cubicBezTo>
                  <a:lnTo>
                    <a:pt x="2704" y="988"/>
                  </a:lnTo>
                  <a:cubicBezTo>
                    <a:pt x="2675" y="448"/>
                    <a:pt x="2250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38C1ED36-B999-4C0B-BD47-8B601FBAA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71714" y="162149"/>
            <a:ext cx="2352675" cy="27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ealth and Safety Workshop by Slidesgo">
  <a:themeElements>
    <a:clrScheme name="Simple Light">
      <a:dk1>
        <a:srgbClr val="313149"/>
      </a:dk1>
      <a:lt1>
        <a:srgbClr val="E27B14"/>
      </a:lt1>
      <a:dk2>
        <a:srgbClr val="F9F8F6"/>
      </a:dk2>
      <a:lt2>
        <a:srgbClr val="5C69AB"/>
      </a:lt2>
      <a:accent1>
        <a:srgbClr val="CBE4FA"/>
      </a:accent1>
      <a:accent2>
        <a:srgbClr val="F5DEB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131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347</Words>
  <Application>Microsoft Office PowerPoint</Application>
  <PresentationFormat>Экран (16:9)</PresentationFormat>
  <Paragraphs>67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DM Sans</vt:lpstr>
      <vt:lpstr>Montserrat ExtraBold</vt:lpstr>
      <vt:lpstr>Bebas Neue</vt:lpstr>
      <vt:lpstr>Roboto</vt:lpstr>
      <vt:lpstr>Roboto Condensed Light</vt:lpstr>
      <vt:lpstr>Arial</vt:lpstr>
      <vt:lpstr>Montserrat</vt:lpstr>
      <vt:lpstr>Health and Safety Workshop by Slidesgo</vt:lpstr>
      <vt:lpstr>  Sovcombank Уличные гонщики  Кейс: Разработка платформы для автоматизации процессов рекрутмента  </vt:lpstr>
      <vt:lpstr>Команда</vt:lpstr>
      <vt:lpstr>Команда</vt:lpstr>
      <vt:lpstr>Визуальное описание функционала системы</vt:lpstr>
      <vt:lpstr>Описание используемого технологического стека  и инструментов</vt:lpstr>
      <vt:lpstr>Описания архитектур системы</vt:lpstr>
      <vt:lpstr>Описания архитектур системы</vt:lpstr>
      <vt:lpstr>Описания архитектур системы</vt:lpstr>
      <vt:lpstr>Описание решения с точки зрения безопасности</vt:lpstr>
      <vt:lpstr>Скриншоты сервиса  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Sovcombank Fuckancy</dc:title>
  <dc:creator>Admin</dc:creator>
  <cp:lastModifiedBy>Admin</cp:lastModifiedBy>
  <cp:revision>17</cp:revision>
  <dcterms:modified xsi:type="dcterms:W3CDTF">2023-05-28T20:58:40Z</dcterms:modified>
</cp:coreProperties>
</file>